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63" r:id="rId5"/>
    <p:sldId id="267" r:id="rId6"/>
    <p:sldId id="288" r:id="rId7"/>
    <p:sldId id="268" r:id="rId8"/>
    <p:sldId id="289" r:id="rId9"/>
    <p:sldId id="291" r:id="rId10"/>
    <p:sldId id="292" r:id="rId11"/>
    <p:sldId id="290" r:id="rId12"/>
    <p:sldId id="287" r:id="rId13"/>
    <p:sldId id="274" r:id="rId14"/>
    <p:sldId id="275" r:id="rId15"/>
    <p:sldId id="276" r:id="rId16"/>
    <p:sldId id="271" r:id="rId17"/>
    <p:sldId id="273" r:id="rId18"/>
    <p:sldId id="272" r:id="rId19"/>
    <p:sldId id="277" r:id="rId20"/>
    <p:sldId id="278" r:id="rId21"/>
    <p:sldId id="294" r:id="rId22"/>
    <p:sldId id="295" r:id="rId23"/>
    <p:sldId id="293" r:id="rId24"/>
    <p:sldId id="296" r:id="rId25"/>
    <p:sldId id="282" r:id="rId26"/>
    <p:sldId id="285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042433"/>
    <a:srgbClr val="105CA0"/>
    <a:srgbClr val="0556A2"/>
    <a:srgbClr val="C0D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199" autoAdjust="0"/>
  </p:normalViewPr>
  <p:slideViewPr>
    <p:cSldViewPr snapToGrid="0">
      <p:cViewPr>
        <p:scale>
          <a:sx n="40" d="100"/>
          <a:sy n="40" d="100"/>
        </p:scale>
        <p:origin x="168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o Robles, Marc" userId="c68d12b8-60a9-4176-be2c-99120b5c0b2c" providerId="ADAL" clId="{47570D0B-D495-4ED8-A9B8-A7391B533B2E}"/>
    <pc:docChg chg="custSel delSld modSld">
      <pc:chgData name="Majo Robles, Marc" userId="c68d12b8-60a9-4176-be2c-99120b5c0b2c" providerId="ADAL" clId="{47570D0B-D495-4ED8-A9B8-A7391B533B2E}" dt="2025-08-28T14:26:26.959" v="173" actId="47"/>
      <pc:docMkLst>
        <pc:docMk/>
      </pc:docMkLst>
      <pc:sldChg chg="addSp delSp modSp mod">
        <pc:chgData name="Majo Robles, Marc" userId="c68d12b8-60a9-4176-be2c-99120b5c0b2c" providerId="ADAL" clId="{47570D0B-D495-4ED8-A9B8-A7391B533B2E}" dt="2025-08-28T09:18:00.196" v="172" actId="1038"/>
        <pc:sldMkLst>
          <pc:docMk/>
          <pc:sldMk cId="2570531176" sldId="261"/>
        </pc:sldMkLst>
        <pc:spChg chg="add mod">
          <ac:chgData name="Majo Robles, Marc" userId="c68d12b8-60a9-4176-be2c-99120b5c0b2c" providerId="ADAL" clId="{47570D0B-D495-4ED8-A9B8-A7391B533B2E}" dt="2025-08-28T09:18:00.196" v="172" actId="1038"/>
          <ac:spMkLst>
            <pc:docMk/>
            <pc:sldMk cId="2570531176" sldId="261"/>
            <ac:spMk id="5" creationId="{6083ED1C-FFA2-C946-B63B-C74E32EA0E2E}"/>
          </ac:spMkLst>
        </pc:spChg>
        <pc:spChg chg="add mod">
          <ac:chgData name="Majo Robles, Marc" userId="c68d12b8-60a9-4176-be2c-99120b5c0b2c" providerId="ADAL" clId="{47570D0B-D495-4ED8-A9B8-A7391B533B2E}" dt="2025-08-28T09:18:00.196" v="172" actId="1038"/>
          <ac:spMkLst>
            <pc:docMk/>
            <pc:sldMk cId="2570531176" sldId="261"/>
            <ac:spMk id="7" creationId="{3E2C72EC-75AC-6BFC-8997-7F96E196FA1A}"/>
          </ac:spMkLst>
        </pc:spChg>
        <pc:spChg chg="add mod">
          <ac:chgData name="Majo Robles, Marc" userId="c68d12b8-60a9-4176-be2c-99120b5c0b2c" providerId="ADAL" clId="{47570D0B-D495-4ED8-A9B8-A7391B533B2E}" dt="2025-08-28T09:18:00.196" v="172" actId="1038"/>
          <ac:spMkLst>
            <pc:docMk/>
            <pc:sldMk cId="2570531176" sldId="261"/>
            <ac:spMk id="10" creationId="{A1AB5AE4-0C5F-3B26-DD29-9F13F94187D8}"/>
          </ac:spMkLst>
        </pc:spChg>
        <pc:picChg chg="add mod">
          <ac:chgData name="Majo Robles, Marc" userId="c68d12b8-60a9-4176-be2c-99120b5c0b2c" providerId="ADAL" clId="{47570D0B-D495-4ED8-A9B8-A7391B533B2E}" dt="2025-08-28T09:18:00.196" v="172" actId="1038"/>
          <ac:picMkLst>
            <pc:docMk/>
            <pc:sldMk cId="2570531176" sldId="261"/>
            <ac:picMk id="3" creationId="{DD3F9DAF-1303-BFCE-1E82-626D3610EBF5}"/>
          </ac:picMkLst>
        </pc:picChg>
        <pc:picChg chg="add mod">
          <ac:chgData name="Majo Robles, Marc" userId="c68d12b8-60a9-4176-be2c-99120b5c0b2c" providerId="ADAL" clId="{47570D0B-D495-4ED8-A9B8-A7391B533B2E}" dt="2025-08-28T09:18:00.196" v="172" actId="1038"/>
          <ac:picMkLst>
            <pc:docMk/>
            <pc:sldMk cId="2570531176" sldId="261"/>
            <ac:picMk id="9" creationId="{2244690A-6DD4-7514-6E07-108966516D59}"/>
          </ac:picMkLst>
        </pc:picChg>
        <pc:picChg chg="mod">
          <ac:chgData name="Majo Robles, Marc" userId="c68d12b8-60a9-4176-be2c-99120b5c0b2c" providerId="ADAL" clId="{47570D0B-D495-4ED8-A9B8-A7391B533B2E}" dt="2025-08-28T09:13:17.753" v="3" actId="1076"/>
          <ac:picMkLst>
            <pc:docMk/>
            <pc:sldMk cId="2570531176" sldId="261"/>
            <ac:picMk id="1028" creationId="{3CBB5723-E0C4-6EC7-8210-AD0E50522853}"/>
          </ac:picMkLst>
        </pc:picChg>
        <pc:picChg chg="mod">
          <ac:chgData name="Majo Robles, Marc" userId="c68d12b8-60a9-4176-be2c-99120b5c0b2c" providerId="ADAL" clId="{47570D0B-D495-4ED8-A9B8-A7391B533B2E}" dt="2025-08-28T09:18:00.196" v="172" actId="1038"/>
          <ac:picMkLst>
            <pc:docMk/>
            <pc:sldMk cId="2570531176" sldId="261"/>
            <ac:picMk id="1032" creationId="{78B4B04E-881C-D509-D2C2-01FDE3101B0A}"/>
          </ac:picMkLst>
        </pc:picChg>
      </pc:sldChg>
      <pc:sldChg chg="del">
        <pc:chgData name="Majo Robles, Marc" userId="c68d12b8-60a9-4176-be2c-99120b5c0b2c" providerId="ADAL" clId="{47570D0B-D495-4ED8-A9B8-A7391B533B2E}" dt="2025-08-28T14:26:26.959" v="173" actId="47"/>
        <pc:sldMkLst>
          <pc:docMk/>
          <pc:sldMk cId="1103480395" sldId="262"/>
        </pc:sldMkLst>
      </pc:sldChg>
      <pc:sldChg chg="del">
        <pc:chgData name="Majo Robles, Marc" userId="c68d12b8-60a9-4176-be2c-99120b5c0b2c" providerId="ADAL" clId="{47570D0B-D495-4ED8-A9B8-A7391B533B2E}" dt="2025-08-25T12:40:25.302" v="0" actId="47"/>
        <pc:sldMkLst>
          <pc:docMk/>
          <pc:sldMk cId="4288318686" sldId="286"/>
        </pc:sldMkLst>
      </pc:sldChg>
    </pc:docChg>
  </pc:docChgLst>
  <pc:docChgLst>
    <pc:chgData name="Majo Robles, Marc" userId="c68d12b8-60a9-4176-be2c-99120b5c0b2c" providerId="ADAL" clId="{A90A01E1-BE02-4E67-B2FB-B1CACD6F2005}"/>
    <pc:docChg chg="undo custSel addSld delSld modSld sldOrd">
      <pc:chgData name="Majo Robles, Marc" userId="c68d12b8-60a9-4176-be2c-99120b5c0b2c" providerId="ADAL" clId="{A90A01E1-BE02-4E67-B2FB-B1CACD6F2005}" dt="2025-08-22T13:28:10.213" v="5849" actId="1036"/>
      <pc:docMkLst>
        <pc:docMk/>
      </pc:docMkLst>
      <pc:sldChg chg="mod modShow">
        <pc:chgData name="Majo Robles, Marc" userId="c68d12b8-60a9-4176-be2c-99120b5c0b2c" providerId="ADAL" clId="{A90A01E1-BE02-4E67-B2FB-B1CACD6F2005}" dt="2025-08-13T16:18:04.456" v="2486" actId="729"/>
        <pc:sldMkLst>
          <pc:docMk/>
          <pc:sldMk cId="1103480395" sldId="262"/>
        </pc:sldMkLst>
      </pc:sldChg>
      <pc:sldChg chg="del">
        <pc:chgData name="Majo Robles, Marc" userId="c68d12b8-60a9-4176-be2c-99120b5c0b2c" providerId="ADAL" clId="{A90A01E1-BE02-4E67-B2FB-B1CACD6F2005}" dt="2025-08-12T08:56:38.266" v="534" actId="47"/>
        <pc:sldMkLst>
          <pc:docMk/>
          <pc:sldMk cId="2388505587" sldId="264"/>
        </pc:sldMkLst>
      </pc:sldChg>
      <pc:sldChg chg="del">
        <pc:chgData name="Majo Robles, Marc" userId="c68d12b8-60a9-4176-be2c-99120b5c0b2c" providerId="ADAL" clId="{A90A01E1-BE02-4E67-B2FB-B1CACD6F2005}" dt="2025-08-12T08:56:39.066" v="535" actId="47"/>
        <pc:sldMkLst>
          <pc:docMk/>
          <pc:sldMk cId="347534577" sldId="265"/>
        </pc:sldMkLst>
      </pc:sldChg>
      <pc:sldChg chg="del">
        <pc:chgData name="Majo Robles, Marc" userId="c68d12b8-60a9-4176-be2c-99120b5c0b2c" providerId="ADAL" clId="{A90A01E1-BE02-4E67-B2FB-B1CACD6F2005}" dt="2025-08-12T08:56:39.931" v="536" actId="47"/>
        <pc:sldMkLst>
          <pc:docMk/>
          <pc:sldMk cId="2593475465" sldId="266"/>
        </pc:sldMkLst>
      </pc:sldChg>
      <pc:sldChg chg="addSp delSp modSp mod">
        <pc:chgData name="Majo Robles, Marc" userId="c68d12b8-60a9-4176-be2c-99120b5c0b2c" providerId="ADAL" clId="{A90A01E1-BE02-4E67-B2FB-B1CACD6F2005}" dt="2025-08-15T08:17:41.442" v="4688" actId="478"/>
        <pc:sldMkLst>
          <pc:docMk/>
          <pc:sldMk cId="3150239096" sldId="267"/>
        </pc:sldMkLst>
      </pc:sldChg>
      <pc:sldChg chg="addSp delSp modSp mod modNotesTx">
        <pc:chgData name="Majo Robles, Marc" userId="c68d12b8-60a9-4176-be2c-99120b5c0b2c" providerId="ADAL" clId="{A90A01E1-BE02-4E67-B2FB-B1CACD6F2005}" dt="2025-08-15T08:20:06.365" v="4692" actId="478"/>
        <pc:sldMkLst>
          <pc:docMk/>
          <pc:sldMk cId="59848585" sldId="268"/>
        </pc:sldMkLst>
        <pc:spChg chg="mod">
          <ac:chgData name="Majo Robles, Marc" userId="c68d12b8-60a9-4176-be2c-99120b5c0b2c" providerId="ADAL" clId="{A90A01E1-BE02-4E67-B2FB-B1CACD6F2005}" dt="2025-08-15T07:59:36.366" v="4532" actId="403"/>
          <ac:spMkLst>
            <pc:docMk/>
            <pc:sldMk cId="59848585" sldId="268"/>
            <ac:spMk id="15" creationId="{1FD5AE13-6CA1-4811-9A5F-BEC071098C6D}"/>
          </ac:spMkLst>
        </pc:spChg>
        <pc:spChg chg="mod">
          <ac:chgData name="Majo Robles, Marc" userId="c68d12b8-60a9-4176-be2c-99120b5c0b2c" providerId="ADAL" clId="{A90A01E1-BE02-4E67-B2FB-B1CACD6F2005}" dt="2025-08-15T07:59:36.366" v="4532" actId="403"/>
          <ac:spMkLst>
            <pc:docMk/>
            <pc:sldMk cId="59848585" sldId="268"/>
            <ac:spMk id="19" creationId="{DF006069-DC0E-DF11-7AB7-58EA17FAD6D8}"/>
          </ac:spMkLst>
        </pc:spChg>
      </pc:sldChg>
      <pc:sldChg chg="addSp delSp modSp mod ord">
        <pc:chgData name="Majo Robles, Marc" userId="c68d12b8-60a9-4176-be2c-99120b5c0b2c" providerId="ADAL" clId="{A90A01E1-BE02-4E67-B2FB-B1CACD6F2005}" dt="2025-08-18T08:14:36.063" v="5412" actId="14100"/>
        <pc:sldMkLst>
          <pc:docMk/>
          <pc:sldMk cId="1235949222" sldId="271"/>
        </pc:sldMkLst>
        <pc:spChg chg="add mod">
          <ac:chgData name="Majo Robles, Marc" userId="c68d12b8-60a9-4176-be2c-99120b5c0b2c" providerId="ADAL" clId="{A90A01E1-BE02-4E67-B2FB-B1CACD6F2005}" dt="2025-08-18T08:14:36.063" v="5412" actId="14100"/>
          <ac:spMkLst>
            <pc:docMk/>
            <pc:sldMk cId="1235949222" sldId="271"/>
            <ac:spMk id="8" creationId="{7AD15B41-E111-6698-29A8-5AE212423CAF}"/>
          </ac:spMkLst>
        </pc:spChg>
      </pc:sldChg>
      <pc:sldChg chg="addSp delSp modSp mod ord">
        <pc:chgData name="Majo Robles, Marc" userId="c68d12b8-60a9-4176-be2c-99120b5c0b2c" providerId="ADAL" clId="{A90A01E1-BE02-4E67-B2FB-B1CACD6F2005}" dt="2025-08-18T10:18:55.733" v="5478"/>
        <pc:sldMkLst>
          <pc:docMk/>
          <pc:sldMk cId="1899458437" sldId="272"/>
        </pc:sldMkLst>
        <pc:spChg chg="add mod">
          <ac:chgData name="Majo Robles, Marc" userId="c68d12b8-60a9-4176-be2c-99120b5c0b2c" providerId="ADAL" clId="{A90A01E1-BE02-4E67-B2FB-B1CACD6F2005}" dt="2025-08-18T10:18:55.733" v="5478"/>
          <ac:spMkLst>
            <pc:docMk/>
            <pc:sldMk cId="1899458437" sldId="272"/>
            <ac:spMk id="5" creationId="{3AED412B-37E8-3566-13E5-E065043D183F}"/>
          </ac:spMkLst>
        </pc:spChg>
        <pc:spChg chg="add mod">
          <ac:chgData name="Majo Robles, Marc" userId="c68d12b8-60a9-4176-be2c-99120b5c0b2c" providerId="ADAL" clId="{A90A01E1-BE02-4E67-B2FB-B1CACD6F2005}" dt="2025-08-18T08:14:49.749" v="5414" actId="14100"/>
          <ac:spMkLst>
            <pc:docMk/>
            <pc:sldMk cId="1899458437" sldId="272"/>
            <ac:spMk id="9" creationId="{F62E14F3-AF25-104B-1408-CC5BE9C86491}"/>
          </ac:spMkLst>
        </pc:spChg>
      </pc:sldChg>
      <pc:sldChg chg="addSp delSp modSp mod ord">
        <pc:chgData name="Majo Robles, Marc" userId="c68d12b8-60a9-4176-be2c-99120b5c0b2c" providerId="ADAL" clId="{A90A01E1-BE02-4E67-B2FB-B1CACD6F2005}" dt="2025-08-18T10:18:49.269" v="5476" actId="782"/>
        <pc:sldMkLst>
          <pc:docMk/>
          <pc:sldMk cId="2374524716" sldId="273"/>
        </pc:sldMkLst>
        <pc:spChg chg="add mod">
          <ac:chgData name="Majo Robles, Marc" userId="c68d12b8-60a9-4176-be2c-99120b5c0b2c" providerId="ADAL" clId="{A90A01E1-BE02-4E67-B2FB-B1CACD6F2005}" dt="2025-08-18T08:14:45.191" v="5413" actId="14100"/>
          <ac:spMkLst>
            <pc:docMk/>
            <pc:sldMk cId="2374524716" sldId="273"/>
            <ac:spMk id="8" creationId="{4049FFD3-9DBE-5D60-0B3C-1BB5B9B9DFA2}"/>
          </ac:spMkLst>
        </pc:spChg>
        <pc:spChg chg="mod">
          <ac:chgData name="Majo Robles, Marc" userId="c68d12b8-60a9-4176-be2c-99120b5c0b2c" providerId="ADAL" clId="{A90A01E1-BE02-4E67-B2FB-B1CACD6F2005}" dt="2025-08-18T10:18:49.269" v="5476" actId="782"/>
          <ac:spMkLst>
            <pc:docMk/>
            <pc:sldMk cId="2374524716" sldId="273"/>
            <ac:spMk id="12" creationId="{537A29AA-FD03-4F97-6FC0-D1C0FFF3FB1B}"/>
          </ac:spMkLst>
        </pc:spChg>
      </pc:sldChg>
      <pc:sldChg chg="modSp mod">
        <pc:chgData name="Majo Robles, Marc" userId="c68d12b8-60a9-4176-be2c-99120b5c0b2c" providerId="ADAL" clId="{A90A01E1-BE02-4E67-B2FB-B1CACD6F2005}" dt="2025-08-15T15:17:12.651" v="5055" actId="20577"/>
        <pc:sldMkLst>
          <pc:docMk/>
          <pc:sldMk cId="2788377275" sldId="274"/>
        </pc:sldMkLst>
        <pc:spChg chg="mod">
          <ac:chgData name="Majo Robles, Marc" userId="c68d12b8-60a9-4176-be2c-99120b5c0b2c" providerId="ADAL" clId="{A90A01E1-BE02-4E67-B2FB-B1CACD6F2005}" dt="2025-08-15T10:24:56.677" v="4982" actId="1037"/>
          <ac:spMkLst>
            <pc:docMk/>
            <pc:sldMk cId="2788377275" sldId="274"/>
            <ac:spMk id="3" creationId="{596F8675-F8BE-1B88-6961-91328B5CBBF6}"/>
          </ac:spMkLst>
        </pc:spChg>
        <pc:spChg chg="mod">
          <ac:chgData name="Majo Robles, Marc" userId="c68d12b8-60a9-4176-be2c-99120b5c0b2c" providerId="ADAL" clId="{A90A01E1-BE02-4E67-B2FB-B1CACD6F2005}" dt="2025-08-15T10:24:51.012" v="4964" actId="1076"/>
          <ac:spMkLst>
            <pc:docMk/>
            <pc:sldMk cId="2788377275" sldId="274"/>
            <ac:spMk id="4" creationId="{43724538-6ABA-78CF-14C2-070CED0D9DD1}"/>
          </ac:spMkLst>
        </pc:spChg>
        <pc:spChg chg="mod">
          <ac:chgData name="Majo Robles, Marc" userId="c68d12b8-60a9-4176-be2c-99120b5c0b2c" providerId="ADAL" clId="{A90A01E1-BE02-4E67-B2FB-B1CACD6F2005}" dt="2025-08-15T15:17:12.651" v="5055" actId="20577"/>
          <ac:spMkLst>
            <pc:docMk/>
            <pc:sldMk cId="2788377275" sldId="274"/>
            <ac:spMk id="5" creationId="{1D077E27-06A1-B6DC-5AE1-B729CC37D501}"/>
          </ac:spMkLst>
        </pc:spChg>
      </pc:sldChg>
      <pc:sldChg chg="modSp mod">
        <pc:chgData name="Majo Robles, Marc" userId="c68d12b8-60a9-4176-be2c-99120b5c0b2c" providerId="ADAL" clId="{A90A01E1-BE02-4E67-B2FB-B1CACD6F2005}" dt="2025-08-18T10:14:53.092" v="5467" actId="790"/>
        <pc:sldMkLst>
          <pc:docMk/>
          <pc:sldMk cId="2721473574" sldId="275"/>
        </pc:sldMkLst>
        <pc:spChg chg="mod">
          <ac:chgData name="Majo Robles, Marc" userId="c68d12b8-60a9-4176-be2c-99120b5c0b2c" providerId="ADAL" clId="{A90A01E1-BE02-4E67-B2FB-B1CACD6F2005}" dt="2025-08-18T10:14:53.092" v="5467" actId="790"/>
          <ac:spMkLst>
            <pc:docMk/>
            <pc:sldMk cId="2721473574" sldId="275"/>
            <ac:spMk id="5" creationId="{1367B712-67EF-F2F3-9B32-AE2F713B0875}"/>
          </ac:spMkLst>
        </pc:spChg>
        <pc:spChg chg="mod">
          <ac:chgData name="Majo Robles, Marc" userId="c68d12b8-60a9-4176-be2c-99120b5c0b2c" providerId="ADAL" clId="{A90A01E1-BE02-4E67-B2FB-B1CACD6F2005}" dt="2025-08-18T08:14:23.656" v="5410" actId="14100"/>
          <ac:spMkLst>
            <pc:docMk/>
            <pc:sldMk cId="2721473574" sldId="275"/>
            <ac:spMk id="6" creationId="{2B312A57-328C-F209-8008-848AA7394F36}"/>
          </ac:spMkLst>
        </pc:spChg>
      </pc:sldChg>
      <pc:sldChg chg="modSp mod">
        <pc:chgData name="Majo Robles, Marc" userId="c68d12b8-60a9-4176-be2c-99120b5c0b2c" providerId="ADAL" clId="{A90A01E1-BE02-4E67-B2FB-B1CACD6F2005}" dt="2025-08-18T08:14:31.835" v="5411" actId="14100"/>
        <pc:sldMkLst>
          <pc:docMk/>
          <pc:sldMk cId="2858110311" sldId="276"/>
        </pc:sldMkLst>
        <pc:spChg chg="mod">
          <ac:chgData name="Majo Robles, Marc" userId="c68d12b8-60a9-4176-be2c-99120b5c0b2c" providerId="ADAL" clId="{A90A01E1-BE02-4E67-B2FB-B1CACD6F2005}" dt="2025-08-18T08:14:31.835" v="5411" actId="14100"/>
          <ac:spMkLst>
            <pc:docMk/>
            <pc:sldMk cId="2858110311" sldId="276"/>
            <ac:spMk id="6" creationId="{AFDD1B56-9527-34E7-BD97-2F87EF2DF37F}"/>
          </ac:spMkLst>
        </pc:spChg>
      </pc:sldChg>
      <pc:sldChg chg="modSp mod">
        <pc:chgData name="Majo Robles, Marc" userId="c68d12b8-60a9-4176-be2c-99120b5c0b2c" providerId="ADAL" clId="{A90A01E1-BE02-4E67-B2FB-B1CACD6F2005}" dt="2025-08-18T08:14:57.559" v="5415" actId="14100"/>
        <pc:sldMkLst>
          <pc:docMk/>
          <pc:sldMk cId="74311692" sldId="277"/>
        </pc:sldMkLst>
        <pc:spChg chg="mod">
          <ac:chgData name="Majo Robles, Marc" userId="c68d12b8-60a9-4176-be2c-99120b5c0b2c" providerId="ADAL" clId="{A90A01E1-BE02-4E67-B2FB-B1CACD6F2005}" dt="2025-08-18T08:14:57.559" v="5415" actId="14100"/>
          <ac:spMkLst>
            <pc:docMk/>
            <pc:sldMk cId="74311692" sldId="277"/>
            <ac:spMk id="6" creationId="{3F4E2212-E139-86FE-A27F-F225C3C4ED77}"/>
          </ac:spMkLst>
        </pc:spChg>
      </pc:sldChg>
      <pc:sldChg chg="addSp delSp modSp mod modNotesTx">
        <pc:chgData name="Majo Robles, Marc" userId="c68d12b8-60a9-4176-be2c-99120b5c0b2c" providerId="ADAL" clId="{A90A01E1-BE02-4E67-B2FB-B1CACD6F2005}" dt="2025-08-15T15:24:49.963" v="5152" actId="478"/>
        <pc:sldMkLst>
          <pc:docMk/>
          <pc:sldMk cId="478889733" sldId="278"/>
        </pc:sldMkLst>
        <pc:spChg chg="mod">
          <ac:chgData name="Majo Robles, Marc" userId="c68d12b8-60a9-4176-be2c-99120b5c0b2c" providerId="ADAL" clId="{A90A01E1-BE02-4E67-B2FB-B1CACD6F2005}" dt="2025-08-15T15:20:25.346" v="5075" actId="313"/>
          <ac:spMkLst>
            <pc:docMk/>
            <pc:sldMk cId="478889733" sldId="278"/>
            <ac:spMk id="6" creationId="{03115F63-FBB3-659C-FCC7-68A918F8BAEC}"/>
          </ac:spMkLst>
        </pc:spChg>
        <pc:spChg chg="mod">
          <ac:chgData name="Majo Robles, Marc" userId="c68d12b8-60a9-4176-be2c-99120b5c0b2c" providerId="ADAL" clId="{A90A01E1-BE02-4E67-B2FB-B1CACD6F2005}" dt="2025-08-15T15:23:01.183" v="5077" actId="1076"/>
          <ac:spMkLst>
            <pc:docMk/>
            <pc:sldMk cId="478889733" sldId="278"/>
            <ac:spMk id="8" creationId="{5BAF79F9-BD24-2725-286A-AC4E32A0BEAB}"/>
          </ac:spMkLst>
        </pc:spChg>
        <pc:spChg chg="mod">
          <ac:chgData name="Majo Robles, Marc" userId="c68d12b8-60a9-4176-be2c-99120b5c0b2c" providerId="ADAL" clId="{A90A01E1-BE02-4E67-B2FB-B1CACD6F2005}" dt="2025-08-12T08:11:08.857" v="226" actId="1035"/>
          <ac:spMkLst>
            <pc:docMk/>
            <pc:sldMk cId="478889733" sldId="278"/>
            <ac:spMk id="9" creationId="{93144943-63E1-AC64-32EB-3CC3BAF62D34}"/>
          </ac:spMkLst>
        </pc:spChg>
        <pc:spChg chg="mod">
          <ac:chgData name="Majo Robles, Marc" userId="c68d12b8-60a9-4176-be2c-99120b5c0b2c" providerId="ADAL" clId="{A90A01E1-BE02-4E67-B2FB-B1CACD6F2005}" dt="2025-08-15T15:23:03.299" v="5086" actId="1035"/>
          <ac:spMkLst>
            <pc:docMk/>
            <pc:sldMk cId="478889733" sldId="278"/>
            <ac:spMk id="10" creationId="{47A105F2-7C49-8D91-852B-BEE407998021}"/>
          </ac:spMkLst>
        </pc:spChg>
        <pc:spChg chg="add del mod">
          <ac:chgData name="Majo Robles, Marc" userId="c68d12b8-60a9-4176-be2c-99120b5c0b2c" providerId="ADAL" clId="{A90A01E1-BE02-4E67-B2FB-B1CACD6F2005}" dt="2025-08-15T15:23:39.129" v="5097" actId="14100"/>
          <ac:spMkLst>
            <pc:docMk/>
            <pc:sldMk cId="478889733" sldId="278"/>
            <ac:spMk id="14" creationId="{861C4F3A-E007-BBF6-2BEE-AC473BE5A2BA}"/>
          </ac:spMkLst>
        </pc:spChg>
      </pc:sldChg>
      <pc:sldChg chg="addSp delSp modSp del mod modNotesTx">
        <pc:chgData name="Majo Robles, Marc" userId="c68d12b8-60a9-4176-be2c-99120b5c0b2c" providerId="ADAL" clId="{A90A01E1-BE02-4E67-B2FB-B1CACD6F2005}" dt="2025-08-22T13:21:30.939" v="5482" actId="47"/>
        <pc:sldMkLst>
          <pc:docMk/>
          <pc:sldMk cId="657942595" sldId="279"/>
        </pc:sldMkLst>
      </pc:sldChg>
      <pc:sldChg chg="addSp delSp modSp del mod">
        <pc:chgData name="Majo Robles, Marc" userId="c68d12b8-60a9-4176-be2c-99120b5c0b2c" providerId="ADAL" clId="{A90A01E1-BE02-4E67-B2FB-B1CACD6F2005}" dt="2025-08-13T15:21:12.771" v="2485" actId="47"/>
        <pc:sldMkLst>
          <pc:docMk/>
          <pc:sldMk cId="2977938228" sldId="280"/>
        </pc:sldMkLst>
      </pc:sldChg>
      <pc:sldChg chg="addSp delSp modSp add del mod modNotesTx">
        <pc:chgData name="Majo Robles, Marc" userId="c68d12b8-60a9-4176-be2c-99120b5c0b2c" providerId="ADAL" clId="{A90A01E1-BE02-4E67-B2FB-B1CACD6F2005}" dt="2025-08-15T15:26:28.558" v="5198" actId="47"/>
        <pc:sldMkLst>
          <pc:docMk/>
          <pc:sldMk cId="594741024" sldId="281"/>
        </pc:sldMkLst>
      </pc:sldChg>
      <pc:sldChg chg="add">
        <pc:chgData name="Majo Robles, Marc" userId="c68d12b8-60a9-4176-be2c-99120b5c0b2c" providerId="ADAL" clId="{A90A01E1-BE02-4E67-B2FB-B1CACD6F2005}" dt="2025-08-12T08:20:21.149" v="411" actId="2890"/>
        <pc:sldMkLst>
          <pc:docMk/>
          <pc:sldMk cId="1549445230" sldId="282"/>
        </pc:sldMkLst>
      </pc:sldChg>
      <pc:sldChg chg="addSp delSp modSp add del mod modNotesTx">
        <pc:chgData name="Majo Robles, Marc" userId="c68d12b8-60a9-4176-be2c-99120b5c0b2c" providerId="ADAL" clId="{A90A01E1-BE02-4E67-B2FB-B1CACD6F2005}" dt="2025-08-15T15:26:32.811" v="5199" actId="47"/>
        <pc:sldMkLst>
          <pc:docMk/>
          <pc:sldMk cId="3973128809" sldId="283"/>
        </pc:sldMkLst>
      </pc:sldChg>
      <pc:sldChg chg="addSp delSp modSp add del mod modNotesTx">
        <pc:chgData name="Majo Robles, Marc" userId="c68d12b8-60a9-4176-be2c-99120b5c0b2c" providerId="ADAL" clId="{A90A01E1-BE02-4E67-B2FB-B1CACD6F2005}" dt="2025-08-15T15:30:32.161" v="5406" actId="47"/>
        <pc:sldMkLst>
          <pc:docMk/>
          <pc:sldMk cId="1615510805" sldId="284"/>
        </pc:sldMkLst>
      </pc:sldChg>
      <pc:sldChg chg="new del">
        <pc:chgData name="Majo Robles, Marc" userId="c68d12b8-60a9-4176-be2c-99120b5c0b2c" providerId="ADAL" clId="{A90A01E1-BE02-4E67-B2FB-B1CACD6F2005}" dt="2025-08-13T15:20:42.759" v="2464" actId="47"/>
        <pc:sldMkLst>
          <pc:docMk/>
          <pc:sldMk cId="2099510345" sldId="285"/>
        </pc:sldMkLst>
      </pc:sldChg>
      <pc:sldChg chg="addSp delSp modSp add mod">
        <pc:chgData name="Majo Robles, Marc" userId="c68d12b8-60a9-4176-be2c-99120b5c0b2c" providerId="ADAL" clId="{A90A01E1-BE02-4E67-B2FB-B1CACD6F2005}" dt="2025-08-22T13:27:01.863" v="5762" actId="404"/>
        <pc:sldMkLst>
          <pc:docMk/>
          <pc:sldMk cId="3421741541" sldId="285"/>
        </pc:sldMkLst>
        <pc:spChg chg="add mod">
          <ac:chgData name="Majo Robles, Marc" userId="c68d12b8-60a9-4176-be2c-99120b5c0b2c" providerId="ADAL" clId="{A90A01E1-BE02-4E67-B2FB-B1CACD6F2005}" dt="2025-08-22T13:27:01.863" v="5762" actId="404"/>
          <ac:spMkLst>
            <pc:docMk/>
            <pc:sldMk cId="3421741541" sldId="285"/>
            <ac:spMk id="3" creationId="{024F309F-CC32-5156-72EE-5FF53F50A999}"/>
          </ac:spMkLst>
        </pc:spChg>
        <pc:spChg chg="add mod">
          <ac:chgData name="Majo Robles, Marc" userId="c68d12b8-60a9-4176-be2c-99120b5c0b2c" providerId="ADAL" clId="{A90A01E1-BE02-4E67-B2FB-B1CACD6F2005}" dt="2025-08-22T13:24:16.183" v="5611" actId="1076"/>
          <ac:spMkLst>
            <pc:docMk/>
            <pc:sldMk cId="3421741541" sldId="285"/>
            <ac:spMk id="4" creationId="{EE15ADD1-B2BF-581D-FD37-92B475E2E021}"/>
          </ac:spMkLst>
        </pc:spChg>
        <pc:spChg chg="add mod">
          <ac:chgData name="Majo Robles, Marc" userId="c68d12b8-60a9-4176-be2c-99120b5c0b2c" providerId="ADAL" clId="{A90A01E1-BE02-4E67-B2FB-B1CACD6F2005}" dt="2025-08-22T13:24:19.153" v="5612" actId="1076"/>
          <ac:spMkLst>
            <pc:docMk/>
            <pc:sldMk cId="3421741541" sldId="285"/>
            <ac:spMk id="5" creationId="{2C7702E0-20A5-AFEF-3E36-CD2D557595F1}"/>
          </ac:spMkLst>
        </pc:spChg>
        <pc:spChg chg="add mod">
          <ac:chgData name="Majo Robles, Marc" userId="c68d12b8-60a9-4176-be2c-99120b5c0b2c" providerId="ADAL" clId="{A90A01E1-BE02-4E67-B2FB-B1CACD6F2005}" dt="2025-08-22T13:24:23.984" v="5613" actId="1076"/>
          <ac:spMkLst>
            <pc:docMk/>
            <pc:sldMk cId="3421741541" sldId="285"/>
            <ac:spMk id="8" creationId="{54F1F290-F31F-7471-8850-B5A0DECDEBFB}"/>
          </ac:spMkLst>
        </pc:spChg>
        <pc:spChg chg="add mod">
          <ac:chgData name="Majo Robles, Marc" userId="c68d12b8-60a9-4176-be2c-99120b5c0b2c" providerId="ADAL" clId="{A90A01E1-BE02-4E67-B2FB-B1CACD6F2005}" dt="2025-08-22T13:24:36.971" v="5615" actId="1076"/>
          <ac:spMkLst>
            <pc:docMk/>
            <pc:sldMk cId="3421741541" sldId="285"/>
            <ac:spMk id="9" creationId="{69B80337-AA84-EC73-7D04-B96DF3A82FA0}"/>
          </ac:spMkLst>
        </pc:spChg>
        <pc:spChg chg="add mod">
          <ac:chgData name="Majo Robles, Marc" userId="c68d12b8-60a9-4176-be2c-99120b5c0b2c" providerId="ADAL" clId="{A90A01E1-BE02-4E67-B2FB-B1CACD6F2005}" dt="2025-08-22T13:21:27.084" v="5480"/>
          <ac:spMkLst>
            <pc:docMk/>
            <pc:sldMk cId="3421741541" sldId="285"/>
            <ac:spMk id="12" creationId="{DEA56CA3-EC6F-F3DF-D688-DD49DD853E6E}"/>
          </ac:spMkLst>
        </pc:spChg>
        <pc:spChg chg="add mod">
          <ac:chgData name="Majo Robles, Marc" userId="c68d12b8-60a9-4176-be2c-99120b5c0b2c" providerId="ADAL" clId="{A90A01E1-BE02-4E67-B2FB-B1CACD6F2005}" dt="2025-08-22T13:26:36.903" v="5761" actId="1035"/>
          <ac:spMkLst>
            <pc:docMk/>
            <pc:sldMk cId="3421741541" sldId="285"/>
            <ac:spMk id="25" creationId="{0934BB94-36F7-29B0-344F-216EBD324331}"/>
          </ac:spMkLst>
        </pc:spChg>
        <pc:spChg chg="add mod">
          <ac:chgData name="Majo Robles, Marc" userId="c68d12b8-60a9-4176-be2c-99120b5c0b2c" providerId="ADAL" clId="{A90A01E1-BE02-4E67-B2FB-B1CACD6F2005}" dt="2025-08-22T13:26:35.201" v="5759" actId="1035"/>
          <ac:spMkLst>
            <pc:docMk/>
            <pc:sldMk cId="3421741541" sldId="285"/>
            <ac:spMk id="26" creationId="{4CA58207-5252-D025-B87A-B69CC14D2273}"/>
          </ac:spMkLst>
        </pc:spChg>
        <pc:cxnChg chg="add mod">
          <ac:chgData name="Majo Robles, Marc" userId="c68d12b8-60a9-4176-be2c-99120b5c0b2c" providerId="ADAL" clId="{A90A01E1-BE02-4E67-B2FB-B1CACD6F2005}" dt="2025-08-22T13:24:36.971" v="5615" actId="1076"/>
          <ac:cxnSpMkLst>
            <pc:docMk/>
            <pc:sldMk cId="3421741541" sldId="285"/>
            <ac:cxnSpMk id="13" creationId="{69537BA1-1B9D-0D45-D1B8-72CA8B3A2D15}"/>
          </ac:cxnSpMkLst>
        </pc:cxnChg>
        <pc:cxnChg chg="add mod">
          <ac:chgData name="Majo Robles, Marc" userId="c68d12b8-60a9-4176-be2c-99120b5c0b2c" providerId="ADAL" clId="{A90A01E1-BE02-4E67-B2FB-B1CACD6F2005}" dt="2025-08-22T13:24:36.971" v="5615" actId="1076"/>
          <ac:cxnSpMkLst>
            <pc:docMk/>
            <pc:sldMk cId="3421741541" sldId="285"/>
            <ac:cxnSpMk id="15" creationId="{8BC3EA86-492B-D332-C6EF-E8A438DC5318}"/>
          </ac:cxnSpMkLst>
        </pc:cxnChg>
        <pc:cxnChg chg="add mod">
          <ac:chgData name="Majo Robles, Marc" userId="c68d12b8-60a9-4176-be2c-99120b5c0b2c" providerId="ADAL" clId="{A90A01E1-BE02-4E67-B2FB-B1CACD6F2005}" dt="2025-08-22T13:24:36.971" v="5615" actId="1076"/>
          <ac:cxnSpMkLst>
            <pc:docMk/>
            <pc:sldMk cId="3421741541" sldId="285"/>
            <ac:cxnSpMk id="17" creationId="{6D5EEEE1-2B96-5B99-D948-0FA83EED9881}"/>
          </ac:cxnSpMkLst>
        </pc:cxnChg>
      </pc:sldChg>
      <pc:sldChg chg="addSp delSp modSp new mod modClrScheme modShow chgLayout">
        <pc:chgData name="Majo Robles, Marc" userId="c68d12b8-60a9-4176-be2c-99120b5c0b2c" providerId="ADAL" clId="{A90A01E1-BE02-4E67-B2FB-B1CACD6F2005}" dt="2025-08-18T09:57:02.857" v="5466" actId="1036"/>
        <pc:sldMkLst>
          <pc:docMk/>
          <pc:sldMk cId="4288318686" sldId="286"/>
        </pc:sldMkLst>
      </pc:sldChg>
      <pc:sldChg chg="addSp delSp modSp add mod">
        <pc:chgData name="Majo Robles, Marc" userId="c68d12b8-60a9-4176-be2c-99120b5c0b2c" providerId="ADAL" clId="{A90A01E1-BE02-4E67-B2FB-B1CACD6F2005}" dt="2025-08-22T13:28:10.213" v="5849" actId="1036"/>
        <pc:sldMkLst>
          <pc:docMk/>
          <pc:sldMk cId="2634573639" sldId="287"/>
        </pc:sldMkLst>
        <pc:spChg chg="mod">
          <ac:chgData name="Majo Robles, Marc" userId="c68d12b8-60a9-4176-be2c-99120b5c0b2c" providerId="ADAL" clId="{A90A01E1-BE02-4E67-B2FB-B1CACD6F2005}" dt="2025-08-22T13:28:10.213" v="5849" actId="1036"/>
          <ac:spMkLst>
            <pc:docMk/>
            <pc:sldMk cId="2634573639" sldId="287"/>
            <ac:spMk id="4" creationId="{3F97F03F-30BA-B8B9-B3B4-93C0C3D1B4EC}"/>
          </ac:spMkLst>
        </pc:spChg>
        <pc:spChg chg="mod">
          <ac:chgData name="Majo Robles, Marc" userId="c68d12b8-60a9-4176-be2c-99120b5c0b2c" providerId="ADAL" clId="{A90A01E1-BE02-4E67-B2FB-B1CACD6F2005}" dt="2025-08-15T10:18:33.658" v="4827" actId="14100"/>
          <ac:spMkLst>
            <pc:docMk/>
            <pc:sldMk cId="2634573639" sldId="287"/>
            <ac:spMk id="7" creationId="{A41DC788-0BFF-04B1-82C0-25669F7A26A3}"/>
          </ac:spMkLst>
        </pc:spChg>
        <pc:spChg chg="add mod">
          <ac:chgData name="Majo Robles, Marc" userId="c68d12b8-60a9-4176-be2c-99120b5c0b2c" providerId="ADAL" clId="{A90A01E1-BE02-4E67-B2FB-B1CACD6F2005}" dt="2025-08-15T10:19:53.868" v="4843" actId="207"/>
          <ac:spMkLst>
            <pc:docMk/>
            <pc:sldMk cId="2634573639" sldId="287"/>
            <ac:spMk id="8" creationId="{DE3AC3BA-30F0-5BB9-B4FB-AE9B424885B0}"/>
          </ac:spMkLst>
        </pc:spChg>
        <pc:spChg chg="add mod">
          <ac:chgData name="Majo Robles, Marc" userId="c68d12b8-60a9-4176-be2c-99120b5c0b2c" providerId="ADAL" clId="{A90A01E1-BE02-4E67-B2FB-B1CACD6F2005}" dt="2025-08-15T10:20:02.474" v="4853" actId="1037"/>
          <ac:spMkLst>
            <pc:docMk/>
            <pc:sldMk cId="2634573639" sldId="287"/>
            <ac:spMk id="9" creationId="{EFA1589B-C175-10E2-35AE-93209343A433}"/>
          </ac:spMkLst>
        </pc:spChg>
        <pc:spChg chg="add mod">
          <ac:chgData name="Majo Robles, Marc" userId="c68d12b8-60a9-4176-be2c-99120b5c0b2c" providerId="ADAL" clId="{A90A01E1-BE02-4E67-B2FB-B1CACD6F2005}" dt="2025-08-15T10:23:45.850" v="4929" actId="1036"/>
          <ac:spMkLst>
            <pc:docMk/>
            <pc:sldMk cId="2634573639" sldId="287"/>
            <ac:spMk id="10" creationId="{E967F6AE-2F80-5DD4-28EE-10F1039A8ED4}"/>
          </ac:spMkLst>
        </pc:spChg>
      </pc:sldChg>
      <pc:sldChg chg="add">
        <pc:chgData name="Majo Robles, Marc" userId="c68d12b8-60a9-4176-be2c-99120b5c0b2c" providerId="ADAL" clId="{A90A01E1-BE02-4E67-B2FB-B1CACD6F2005}" dt="2025-08-15T08:17:37.832" v="4687" actId="2890"/>
        <pc:sldMkLst>
          <pc:docMk/>
          <pc:sldMk cId="2843541346" sldId="288"/>
        </pc:sldMkLst>
      </pc:sldChg>
      <pc:sldChg chg="addSp delSp modSp add mod">
        <pc:chgData name="Majo Robles, Marc" userId="c68d12b8-60a9-4176-be2c-99120b5c0b2c" providerId="ADAL" clId="{A90A01E1-BE02-4E67-B2FB-B1CACD6F2005}" dt="2025-08-15T08:23:56.404" v="4715" actId="478"/>
        <pc:sldMkLst>
          <pc:docMk/>
          <pc:sldMk cId="2597279922" sldId="289"/>
        </pc:sldMkLst>
      </pc:sldChg>
      <pc:sldChg chg="addSp modSp add mod">
        <pc:chgData name="Majo Robles, Marc" userId="c68d12b8-60a9-4176-be2c-99120b5c0b2c" providerId="ADAL" clId="{A90A01E1-BE02-4E67-B2FB-B1CACD6F2005}" dt="2025-08-15T10:18:27.148" v="4826" actId="1035"/>
        <pc:sldMkLst>
          <pc:docMk/>
          <pc:sldMk cId="3693913045" sldId="290"/>
        </pc:sldMkLst>
        <pc:spChg chg="add mod">
          <ac:chgData name="Majo Robles, Marc" userId="c68d12b8-60a9-4176-be2c-99120b5c0b2c" providerId="ADAL" clId="{A90A01E1-BE02-4E67-B2FB-B1CACD6F2005}" dt="2025-08-15T08:25:09.186" v="4753"/>
          <ac:spMkLst>
            <pc:docMk/>
            <pc:sldMk cId="3693913045" sldId="290"/>
            <ac:spMk id="5" creationId="{2B0FEE4D-CB9B-7386-1820-5E5C27918A46}"/>
          </ac:spMkLst>
        </pc:spChg>
        <pc:spChg chg="mod">
          <ac:chgData name="Majo Robles, Marc" userId="c68d12b8-60a9-4176-be2c-99120b5c0b2c" providerId="ADAL" clId="{A90A01E1-BE02-4E67-B2FB-B1CACD6F2005}" dt="2025-08-15T10:18:27.148" v="4826" actId="1035"/>
          <ac:spMkLst>
            <pc:docMk/>
            <pc:sldMk cId="3693913045" sldId="290"/>
            <ac:spMk id="7" creationId="{A82E9522-AEE9-7759-A397-01795CD6C786}"/>
          </ac:spMkLst>
        </pc:spChg>
        <pc:spChg chg="add mod">
          <ac:chgData name="Majo Robles, Marc" userId="c68d12b8-60a9-4176-be2c-99120b5c0b2c" providerId="ADAL" clId="{A90A01E1-BE02-4E67-B2FB-B1CACD6F2005}" dt="2025-08-15T08:25:09.186" v="4753"/>
          <ac:spMkLst>
            <pc:docMk/>
            <pc:sldMk cId="3693913045" sldId="290"/>
            <ac:spMk id="8" creationId="{C7ED6DFC-7D4F-02DD-757E-0D66AE4C7D50}"/>
          </ac:spMkLst>
        </pc:spChg>
      </pc:sldChg>
      <pc:sldChg chg="modSp add mod">
        <pc:chgData name="Majo Robles, Marc" userId="c68d12b8-60a9-4176-be2c-99120b5c0b2c" providerId="ADAL" clId="{A90A01E1-BE02-4E67-B2FB-B1CACD6F2005}" dt="2025-08-15T08:24:03.490" v="4716" actId="14100"/>
        <pc:sldMkLst>
          <pc:docMk/>
          <pc:sldMk cId="3029975407" sldId="291"/>
        </pc:sldMkLst>
        <pc:spChg chg="mod">
          <ac:chgData name="Majo Robles, Marc" userId="c68d12b8-60a9-4176-be2c-99120b5c0b2c" providerId="ADAL" clId="{A90A01E1-BE02-4E67-B2FB-B1CACD6F2005}" dt="2025-08-15T08:24:03.490" v="4716" actId="14100"/>
          <ac:spMkLst>
            <pc:docMk/>
            <pc:sldMk cId="3029975407" sldId="291"/>
            <ac:spMk id="7" creationId="{1475E9FD-F3E8-C11B-44FD-7528B625A21C}"/>
          </ac:spMkLst>
        </pc:spChg>
      </pc:sldChg>
      <pc:sldChg chg="modSp add mod">
        <pc:chgData name="Majo Robles, Marc" userId="c68d12b8-60a9-4176-be2c-99120b5c0b2c" providerId="ADAL" clId="{A90A01E1-BE02-4E67-B2FB-B1CACD6F2005}" dt="2025-08-15T08:24:39.300" v="4752" actId="208"/>
        <pc:sldMkLst>
          <pc:docMk/>
          <pc:sldMk cId="2869812199" sldId="292"/>
        </pc:sldMkLst>
        <pc:spChg chg="mod">
          <ac:chgData name="Majo Robles, Marc" userId="c68d12b8-60a9-4176-be2c-99120b5c0b2c" providerId="ADAL" clId="{A90A01E1-BE02-4E67-B2FB-B1CACD6F2005}" dt="2025-08-15T08:24:39.300" v="4752" actId="208"/>
          <ac:spMkLst>
            <pc:docMk/>
            <pc:sldMk cId="2869812199" sldId="292"/>
            <ac:spMk id="5" creationId="{B4EFF176-6781-2D3F-B7AF-C939F756FAE4}"/>
          </ac:spMkLst>
        </pc:spChg>
        <pc:spChg chg="mod">
          <ac:chgData name="Majo Robles, Marc" userId="c68d12b8-60a9-4176-be2c-99120b5c0b2c" providerId="ADAL" clId="{A90A01E1-BE02-4E67-B2FB-B1CACD6F2005}" dt="2025-08-15T08:24:15.853" v="4719" actId="1036"/>
          <ac:spMkLst>
            <pc:docMk/>
            <pc:sldMk cId="2869812199" sldId="292"/>
            <ac:spMk id="7" creationId="{FEE99460-E45F-ADC3-2421-4A0C913FC809}"/>
          </ac:spMkLst>
        </pc:spChg>
        <pc:spChg chg="mod">
          <ac:chgData name="Majo Robles, Marc" userId="c68d12b8-60a9-4176-be2c-99120b5c0b2c" providerId="ADAL" clId="{A90A01E1-BE02-4E67-B2FB-B1CACD6F2005}" dt="2025-08-15T08:24:39.300" v="4752" actId="208"/>
          <ac:spMkLst>
            <pc:docMk/>
            <pc:sldMk cId="2869812199" sldId="292"/>
            <ac:spMk id="8" creationId="{2B0A3D89-D920-F453-4DAC-4C4F7680998C}"/>
          </ac:spMkLst>
        </pc:spChg>
      </pc:sldChg>
      <pc:sldChg chg="addSp delSp modSp add mod ord">
        <pc:chgData name="Majo Robles, Marc" userId="c68d12b8-60a9-4176-be2c-99120b5c0b2c" providerId="ADAL" clId="{A90A01E1-BE02-4E67-B2FB-B1CACD6F2005}" dt="2025-08-15T15:29:44.278" v="5374" actId="478"/>
        <pc:sldMkLst>
          <pc:docMk/>
          <pc:sldMk cId="1776364136" sldId="293"/>
        </pc:sldMkLst>
        <pc:spChg chg="mod">
          <ac:chgData name="Majo Robles, Marc" userId="c68d12b8-60a9-4176-be2c-99120b5c0b2c" providerId="ADAL" clId="{A90A01E1-BE02-4E67-B2FB-B1CACD6F2005}" dt="2025-08-15T15:26:55.083" v="5237" actId="1035"/>
          <ac:spMkLst>
            <pc:docMk/>
            <pc:sldMk cId="1776364136" sldId="293"/>
            <ac:spMk id="3" creationId="{94EE7D1A-E3B2-F313-5C58-F97057334B77}"/>
          </ac:spMkLst>
        </pc:spChg>
        <pc:spChg chg="mod">
          <ac:chgData name="Majo Robles, Marc" userId="c68d12b8-60a9-4176-be2c-99120b5c0b2c" providerId="ADAL" clId="{A90A01E1-BE02-4E67-B2FB-B1CACD6F2005}" dt="2025-08-15T15:29:37.220" v="5372" actId="1035"/>
          <ac:spMkLst>
            <pc:docMk/>
            <pc:sldMk cId="1776364136" sldId="293"/>
            <ac:spMk id="5" creationId="{59A06A40-64B6-E4EA-1798-28A7EDD262F2}"/>
          </ac:spMkLst>
        </pc:spChg>
        <pc:spChg chg="mod">
          <ac:chgData name="Majo Robles, Marc" userId="c68d12b8-60a9-4176-be2c-99120b5c0b2c" providerId="ADAL" clId="{A90A01E1-BE02-4E67-B2FB-B1CACD6F2005}" dt="2025-08-15T15:26:55.083" v="5237" actId="1035"/>
          <ac:spMkLst>
            <pc:docMk/>
            <pc:sldMk cId="1776364136" sldId="293"/>
            <ac:spMk id="11" creationId="{10587E52-44AA-3DB2-0A26-52A463B00625}"/>
          </ac:spMkLst>
        </pc:spChg>
        <pc:spChg chg="mod">
          <ac:chgData name="Majo Robles, Marc" userId="c68d12b8-60a9-4176-be2c-99120b5c0b2c" providerId="ADAL" clId="{A90A01E1-BE02-4E67-B2FB-B1CACD6F2005}" dt="2025-08-15T15:26:55.083" v="5237" actId="1035"/>
          <ac:spMkLst>
            <pc:docMk/>
            <pc:sldMk cId="1776364136" sldId="293"/>
            <ac:spMk id="12" creationId="{B6DA940D-C573-711E-45A7-FD43EAABB1E4}"/>
          </ac:spMkLst>
        </pc:spChg>
        <pc:spChg chg="mod">
          <ac:chgData name="Majo Robles, Marc" userId="c68d12b8-60a9-4176-be2c-99120b5c0b2c" providerId="ADAL" clId="{A90A01E1-BE02-4E67-B2FB-B1CACD6F2005}" dt="2025-08-15T15:26:59.381" v="5287" actId="1035"/>
          <ac:spMkLst>
            <pc:docMk/>
            <pc:sldMk cId="1776364136" sldId="293"/>
            <ac:spMk id="13" creationId="{5350D3B8-E533-59AD-C420-A359CA139713}"/>
          </ac:spMkLst>
        </pc:spChg>
        <pc:spChg chg="mod">
          <ac:chgData name="Majo Robles, Marc" userId="c68d12b8-60a9-4176-be2c-99120b5c0b2c" providerId="ADAL" clId="{A90A01E1-BE02-4E67-B2FB-B1CACD6F2005}" dt="2025-08-15T15:26:55.083" v="5237" actId="1035"/>
          <ac:spMkLst>
            <pc:docMk/>
            <pc:sldMk cId="1776364136" sldId="293"/>
            <ac:spMk id="14" creationId="{6EF23C93-C8D7-523A-2143-5CB1DE280502}"/>
          </ac:spMkLst>
        </pc:spChg>
        <pc:spChg chg="add mod">
          <ac:chgData name="Majo Robles, Marc" userId="c68d12b8-60a9-4176-be2c-99120b5c0b2c" providerId="ADAL" clId="{A90A01E1-BE02-4E67-B2FB-B1CACD6F2005}" dt="2025-08-15T15:26:46.152" v="5201"/>
          <ac:spMkLst>
            <pc:docMk/>
            <pc:sldMk cId="1776364136" sldId="293"/>
            <ac:spMk id="15" creationId="{8B3DC6B1-E513-C4CA-B88F-1180A49F3B91}"/>
          </ac:spMkLst>
        </pc:spChg>
      </pc:sldChg>
      <pc:sldChg chg="add">
        <pc:chgData name="Majo Robles, Marc" userId="c68d12b8-60a9-4176-be2c-99120b5c0b2c" providerId="ADAL" clId="{A90A01E1-BE02-4E67-B2FB-B1CACD6F2005}" dt="2025-08-15T15:24:46.545" v="5150" actId="2890"/>
        <pc:sldMkLst>
          <pc:docMk/>
          <pc:sldMk cId="1678303678" sldId="294"/>
        </pc:sldMkLst>
      </pc:sldChg>
      <pc:sldChg chg="addSp delSp modSp add mod">
        <pc:chgData name="Majo Robles, Marc" userId="c68d12b8-60a9-4176-be2c-99120b5c0b2c" providerId="ADAL" clId="{A90A01E1-BE02-4E67-B2FB-B1CACD6F2005}" dt="2025-08-15T15:26:01.129" v="5197" actId="1076"/>
        <pc:sldMkLst>
          <pc:docMk/>
          <pc:sldMk cId="2836775467" sldId="295"/>
        </pc:sldMkLst>
        <pc:spChg chg="add mod">
          <ac:chgData name="Majo Robles, Marc" userId="c68d12b8-60a9-4176-be2c-99120b5c0b2c" providerId="ADAL" clId="{A90A01E1-BE02-4E67-B2FB-B1CACD6F2005}" dt="2025-08-15T15:26:01.129" v="5197" actId="1076"/>
          <ac:spMkLst>
            <pc:docMk/>
            <pc:sldMk cId="2836775467" sldId="295"/>
            <ac:spMk id="5" creationId="{92114BA3-0EBD-2965-27A1-8DEC18264F5F}"/>
          </ac:spMkLst>
        </pc:spChg>
        <pc:picChg chg="add mod">
          <ac:chgData name="Majo Robles, Marc" userId="c68d12b8-60a9-4176-be2c-99120b5c0b2c" providerId="ADAL" clId="{A90A01E1-BE02-4E67-B2FB-B1CACD6F2005}" dt="2025-08-15T15:25:30.774" v="5158" actId="1076"/>
          <ac:picMkLst>
            <pc:docMk/>
            <pc:sldMk cId="2836775467" sldId="295"/>
            <ac:picMk id="3" creationId="{159AB508-7539-50DB-97D7-2F76FE09CE87}"/>
          </ac:picMkLst>
        </pc:picChg>
      </pc:sldChg>
      <pc:sldChg chg="add">
        <pc:chgData name="Majo Robles, Marc" userId="c68d12b8-60a9-4176-be2c-99120b5c0b2c" providerId="ADAL" clId="{A90A01E1-BE02-4E67-B2FB-B1CACD6F2005}" dt="2025-08-15T15:29:39.434" v="5373" actId="2890"/>
        <pc:sldMkLst>
          <pc:docMk/>
          <pc:sldMk cId="3570270726" sldId="29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532139-41F1-E2AB-9448-73D4C50EE3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D0F9E-2223-7F7B-3F29-7C4D41A758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AE24E-2ABE-4BC6-8558-918A04FCA36A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AF9D89-EA01-C8B9-97F9-E20ADFF9D9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412A2-0177-3583-066A-0C781BA457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173D9-AF91-46E5-9AF8-B68AEE333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976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C1E67-DA38-4FDD-93A2-D8DCE29B4490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36CAE-2C39-4B7D-85D1-BB8F88FE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926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969-7341-D18D-179D-383E2EA4A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5AC83-F758-C6D8-EDD9-BFDC0A794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A4275-5DD6-BC65-1928-3CCF3C916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FB891-DA8D-B3DE-3FA5-C792B33FF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7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0AE74-B636-4F9F-B4B5-18722EF2E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B0B486-77F7-3968-AA1E-890F022B8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496D0-AF80-AC1B-8C67-30107984D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FB33B-9F8D-55E0-3DC4-235B3C739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64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6160-E88A-22FD-6A98-BAEAF62F4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A64BF-DDA2-A366-1E2A-1EA08AF8D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C8BF44-8694-B059-7E7E-838AD6CC0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16969-4F6E-4FEF-CDD6-62D2563A2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89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F35B2-CE65-5C46-FE20-BA94B61A2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FA7A5A-812A-2F43-69F8-2C6522CFA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8A8BA4-FF0C-6F0D-ADAF-210DBCD86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err="1"/>
              <a:t>Upscaling</a:t>
            </a:r>
            <a:r>
              <a:rPr lang="es-ES" b="1" dirty="0"/>
              <a:t>: </a:t>
            </a:r>
            <a:r>
              <a:rPr lang="es-ES" b="0" dirty="0" err="1"/>
              <a:t>Optimizing</a:t>
            </a:r>
            <a:r>
              <a:rPr lang="es-ES" b="0" dirty="0"/>
              <a:t> </a:t>
            </a:r>
            <a:r>
              <a:rPr lang="es-ES" b="0" dirty="0" err="1"/>
              <a:t>batch</a:t>
            </a:r>
            <a:r>
              <a:rPr lang="es-ES" b="0" dirty="0"/>
              <a:t> </a:t>
            </a:r>
            <a:r>
              <a:rPr lang="es-ES" b="0" dirty="0" err="1"/>
              <a:t>sizes</a:t>
            </a:r>
            <a:r>
              <a:rPr lang="es-ES" b="0" dirty="0"/>
              <a:t>, </a:t>
            </a:r>
            <a:r>
              <a:rPr lang="es-ES" b="0" dirty="0" err="1"/>
              <a:t>scaling</a:t>
            </a:r>
            <a:r>
              <a:rPr lang="es-ES" b="0" dirty="0"/>
              <a:t> </a:t>
            </a:r>
            <a:r>
              <a:rPr lang="es-ES" b="0" dirty="0" err="1"/>
              <a:t>electricity</a:t>
            </a:r>
            <a:r>
              <a:rPr lang="es-ES" b="0" dirty="0"/>
              <a:t> use, </a:t>
            </a:r>
            <a:r>
              <a:rPr lang="es-ES" b="0" dirty="0" err="1"/>
              <a:t>improved</a:t>
            </a:r>
            <a:r>
              <a:rPr lang="es-ES" b="0" dirty="0"/>
              <a:t> </a:t>
            </a:r>
            <a:r>
              <a:rPr lang="es-ES" b="0" dirty="0" err="1"/>
              <a:t>efficiency</a:t>
            </a:r>
            <a:r>
              <a:rPr lang="es-ES" b="0" dirty="0"/>
              <a:t>, full </a:t>
            </a:r>
            <a:r>
              <a:rPr lang="es-ES" b="0" dirty="0" err="1"/>
              <a:t>recovery</a:t>
            </a:r>
            <a:r>
              <a:rPr lang="es-ES" b="0" dirty="0"/>
              <a:t>/</a:t>
            </a:r>
            <a:r>
              <a:rPr lang="es-ES" b="0" dirty="0" err="1"/>
              <a:t>recycling</a:t>
            </a:r>
            <a:r>
              <a:rPr lang="es-ES" b="0" dirty="0"/>
              <a:t> </a:t>
            </a:r>
            <a:r>
              <a:rPr lang="es-ES" b="0" dirty="0" err="1"/>
              <a:t>of</a:t>
            </a:r>
            <a:r>
              <a:rPr lang="es-ES" b="0" dirty="0"/>
              <a:t> CO2 and </a:t>
            </a:r>
            <a:r>
              <a:rPr lang="es-ES" b="0" dirty="0" err="1"/>
              <a:t>methanol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70D82-AB5E-D04A-D299-B34B5EE23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7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4C6A0-2363-30C0-07C4-0382CC090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1189A4-2585-A4F5-CE6E-01C3AF9DB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9B0BD7-531D-B28A-F07D-47FC40FB0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err="1"/>
              <a:t>Upscaling</a:t>
            </a:r>
            <a:r>
              <a:rPr lang="es-ES" b="1" dirty="0"/>
              <a:t>: </a:t>
            </a:r>
            <a:r>
              <a:rPr lang="es-ES" b="0" dirty="0" err="1"/>
              <a:t>Optimizing</a:t>
            </a:r>
            <a:r>
              <a:rPr lang="es-ES" b="0" dirty="0"/>
              <a:t> </a:t>
            </a:r>
            <a:r>
              <a:rPr lang="es-ES" b="0" dirty="0" err="1"/>
              <a:t>batch</a:t>
            </a:r>
            <a:r>
              <a:rPr lang="es-ES" b="0" dirty="0"/>
              <a:t> </a:t>
            </a:r>
            <a:r>
              <a:rPr lang="es-ES" b="0" dirty="0" err="1"/>
              <a:t>sizes</a:t>
            </a:r>
            <a:r>
              <a:rPr lang="es-ES" b="0" dirty="0"/>
              <a:t>, </a:t>
            </a:r>
            <a:r>
              <a:rPr lang="es-ES" b="0" dirty="0" err="1"/>
              <a:t>scaling</a:t>
            </a:r>
            <a:r>
              <a:rPr lang="es-ES" b="0" dirty="0"/>
              <a:t> </a:t>
            </a:r>
            <a:r>
              <a:rPr lang="es-ES" b="0" dirty="0" err="1"/>
              <a:t>electricity</a:t>
            </a:r>
            <a:r>
              <a:rPr lang="es-ES" b="0" dirty="0"/>
              <a:t> use, </a:t>
            </a:r>
            <a:r>
              <a:rPr lang="es-ES" b="0" dirty="0" err="1"/>
              <a:t>improved</a:t>
            </a:r>
            <a:r>
              <a:rPr lang="es-ES" b="0" dirty="0"/>
              <a:t> </a:t>
            </a:r>
            <a:r>
              <a:rPr lang="es-ES" b="0" dirty="0" err="1"/>
              <a:t>efficiency</a:t>
            </a:r>
            <a:r>
              <a:rPr lang="es-ES" b="0" dirty="0"/>
              <a:t>, full </a:t>
            </a:r>
            <a:r>
              <a:rPr lang="es-ES" b="0" dirty="0" err="1"/>
              <a:t>recovery</a:t>
            </a:r>
            <a:r>
              <a:rPr lang="es-ES" b="0" dirty="0"/>
              <a:t>/</a:t>
            </a:r>
            <a:r>
              <a:rPr lang="es-ES" b="0" dirty="0" err="1"/>
              <a:t>recycling</a:t>
            </a:r>
            <a:r>
              <a:rPr lang="es-ES" b="0" dirty="0"/>
              <a:t> </a:t>
            </a:r>
            <a:r>
              <a:rPr lang="es-ES" b="0" dirty="0" err="1"/>
              <a:t>of</a:t>
            </a:r>
            <a:r>
              <a:rPr lang="es-ES" b="0" dirty="0"/>
              <a:t> CO2 and </a:t>
            </a:r>
            <a:r>
              <a:rPr lang="es-ES" b="0" dirty="0" err="1"/>
              <a:t>methanol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7AECA-F601-852A-F6E6-32CFA790E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49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0256-04CA-72F6-BFFA-5BBC8DC67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11DBB8-62AF-576C-2D31-91F51DB52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71B03-923C-51D7-A681-65987CFDB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err="1"/>
              <a:t>Upscaling</a:t>
            </a:r>
            <a:r>
              <a:rPr lang="es-ES" b="1" dirty="0"/>
              <a:t>: </a:t>
            </a:r>
            <a:r>
              <a:rPr lang="es-ES" b="0" dirty="0" err="1"/>
              <a:t>Optimizing</a:t>
            </a:r>
            <a:r>
              <a:rPr lang="es-ES" b="0" dirty="0"/>
              <a:t> </a:t>
            </a:r>
            <a:r>
              <a:rPr lang="es-ES" b="0" dirty="0" err="1"/>
              <a:t>batch</a:t>
            </a:r>
            <a:r>
              <a:rPr lang="es-ES" b="0" dirty="0"/>
              <a:t> </a:t>
            </a:r>
            <a:r>
              <a:rPr lang="es-ES" b="0" dirty="0" err="1"/>
              <a:t>sizes</a:t>
            </a:r>
            <a:r>
              <a:rPr lang="es-ES" b="0" dirty="0"/>
              <a:t>, </a:t>
            </a:r>
            <a:r>
              <a:rPr lang="es-ES" b="0" dirty="0" err="1"/>
              <a:t>scaling</a:t>
            </a:r>
            <a:r>
              <a:rPr lang="es-ES" b="0" dirty="0"/>
              <a:t> </a:t>
            </a:r>
            <a:r>
              <a:rPr lang="es-ES" b="0" dirty="0" err="1"/>
              <a:t>electricity</a:t>
            </a:r>
            <a:r>
              <a:rPr lang="es-ES" b="0" dirty="0"/>
              <a:t> use, </a:t>
            </a:r>
            <a:r>
              <a:rPr lang="es-ES" b="0" dirty="0" err="1"/>
              <a:t>improved</a:t>
            </a:r>
            <a:r>
              <a:rPr lang="es-ES" b="0" dirty="0"/>
              <a:t> </a:t>
            </a:r>
            <a:r>
              <a:rPr lang="es-ES" b="0" dirty="0" err="1"/>
              <a:t>efficiency</a:t>
            </a:r>
            <a:r>
              <a:rPr lang="es-ES" b="0" dirty="0"/>
              <a:t>, full </a:t>
            </a:r>
            <a:r>
              <a:rPr lang="es-ES" b="0" dirty="0" err="1"/>
              <a:t>recovery</a:t>
            </a:r>
            <a:r>
              <a:rPr lang="es-ES" b="0" dirty="0"/>
              <a:t>/</a:t>
            </a:r>
            <a:r>
              <a:rPr lang="es-ES" b="0" dirty="0" err="1"/>
              <a:t>recycling</a:t>
            </a:r>
            <a:r>
              <a:rPr lang="es-ES" b="0" dirty="0"/>
              <a:t> </a:t>
            </a:r>
            <a:r>
              <a:rPr lang="es-ES" b="0" dirty="0" err="1"/>
              <a:t>of</a:t>
            </a:r>
            <a:r>
              <a:rPr lang="es-ES" b="0" dirty="0"/>
              <a:t> CO2 and </a:t>
            </a:r>
            <a:r>
              <a:rPr lang="es-ES" b="0" dirty="0" err="1"/>
              <a:t>methanol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DADAD-F66B-F9AA-CA9A-E4D475EF1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76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20482-260D-C478-F233-1789577DA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2E2DDC-931F-95F2-143D-97FC43484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F1966-14B1-49F9-B5B5-B740CB4E8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err="1"/>
              <a:t>Upscaling</a:t>
            </a:r>
            <a:r>
              <a:rPr lang="es-ES" b="1" dirty="0"/>
              <a:t>: </a:t>
            </a:r>
            <a:r>
              <a:rPr lang="es-ES" b="0" dirty="0" err="1"/>
              <a:t>Optimizing</a:t>
            </a:r>
            <a:r>
              <a:rPr lang="es-ES" b="0" dirty="0"/>
              <a:t> </a:t>
            </a:r>
            <a:r>
              <a:rPr lang="es-ES" b="0" dirty="0" err="1"/>
              <a:t>batch</a:t>
            </a:r>
            <a:r>
              <a:rPr lang="es-ES" b="0" dirty="0"/>
              <a:t> </a:t>
            </a:r>
            <a:r>
              <a:rPr lang="es-ES" b="0" dirty="0" err="1"/>
              <a:t>sizes</a:t>
            </a:r>
            <a:r>
              <a:rPr lang="es-ES" b="0" dirty="0"/>
              <a:t>, </a:t>
            </a:r>
            <a:r>
              <a:rPr lang="es-ES" b="0" dirty="0" err="1"/>
              <a:t>scaling</a:t>
            </a:r>
            <a:r>
              <a:rPr lang="es-ES" b="0" dirty="0"/>
              <a:t> </a:t>
            </a:r>
            <a:r>
              <a:rPr lang="es-ES" b="0" dirty="0" err="1"/>
              <a:t>electricity</a:t>
            </a:r>
            <a:r>
              <a:rPr lang="es-ES" b="0" dirty="0"/>
              <a:t> use, </a:t>
            </a:r>
            <a:r>
              <a:rPr lang="es-ES" b="0" dirty="0" err="1"/>
              <a:t>improved</a:t>
            </a:r>
            <a:r>
              <a:rPr lang="es-ES" b="0" dirty="0"/>
              <a:t> </a:t>
            </a:r>
            <a:r>
              <a:rPr lang="es-ES" b="0" dirty="0" err="1"/>
              <a:t>efficiency</a:t>
            </a:r>
            <a:r>
              <a:rPr lang="es-ES" b="0" dirty="0"/>
              <a:t>, full </a:t>
            </a:r>
            <a:r>
              <a:rPr lang="es-ES" b="0" dirty="0" err="1"/>
              <a:t>recovery</a:t>
            </a:r>
            <a:r>
              <a:rPr lang="es-ES" b="0" dirty="0"/>
              <a:t>/</a:t>
            </a:r>
            <a:r>
              <a:rPr lang="es-ES" b="0" dirty="0" err="1"/>
              <a:t>recycling</a:t>
            </a:r>
            <a:r>
              <a:rPr lang="es-ES" b="0" dirty="0"/>
              <a:t> </a:t>
            </a:r>
            <a:r>
              <a:rPr lang="es-ES" b="0" dirty="0" err="1"/>
              <a:t>of</a:t>
            </a:r>
            <a:r>
              <a:rPr lang="es-ES" b="0" dirty="0"/>
              <a:t> CO2 and </a:t>
            </a:r>
            <a:r>
              <a:rPr lang="es-ES" b="0" dirty="0" err="1"/>
              <a:t>methanol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9CCA4-A6CB-CB96-9592-707F06368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90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20133-E1D5-9BE0-BD40-178D56818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841C9-3426-5792-BCF8-74B7F5571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9D40F-42F8-D93A-64A2-1998BF3B0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err="1"/>
              <a:t>Upscaling</a:t>
            </a:r>
            <a:r>
              <a:rPr lang="es-ES" b="1" dirty="0"/>
              <a:t>: </a:t>
            </a:r>
            <a:r>
              <a:rPr lang="es-ES" b="0" dirty="0" err="1"/>
              <a:t>Optimizing</a:t>
            </a:r>
            <a:r>
              <a:rPr lang="es-ES" b="0" dirty="0"/>
              <a:t> </a:t>
            </a:r>
            <a:r>
              <a:rPr lang="es-ES" b="0" dirty="0" err="1"/>
              <a:t>batch</a:t>
            </a:r>
            <a:r>
              <a:rPr lang="es-ES" b="0" dirty="0"/>
              <a:t> </a:t>
            </a:r>
            <a:r>
              <a:rPr lang="es-ES" b="0" dirty="0" err="1"/>
              <a:t>sizes</a:t>
            </a:r>
            <a:r>
              <a:rPr lang="es-ES" b="0" dirty="0"/>
              <a:t>, </a:t>
            </a:r>
            <a:r>
              <a:rPr lang="es-ES" b="0" dirty="0" err="1"/>
              <a:t>scaling</a:t>
            </a:r>
            <a:r>
              <a:rPr lang="es-ES" b="0" dirty="0"/>
              <a:t> </a:t>
            </a:r>
            <a:r>
              <a:rPr lang="es-ES" b="0" dirty="0" err="1"/>
              <a:t>electricity</a:t>
            </a:r>
            <a:r>
              <a:rPr lang="es-ES" b="0" dirty="0"/>
              <a:t> use, </a:t>
            </a:r>
            <a:r>
              <a:rPr lang="es-ES" b="0" dirty="0" err="1"/>
              <a:t>improved</a:t>
            </a:r>
            <a:r>
              <a:rPr lang="es-ES" b="0" dirty="0"/>
              <a:t> </a:t>
            </a:r>
            <a:r>
              <a:rPr lang="es-ES" b="0" dirty="0" err="1"/>
              <a:t>efficiency</a:t>
            </a:r>
            <a:r>
              <a:rPr lang="es-ES" b="0" dirty="0"/>
              <a:t>, full </a:t>
            </a:r>
            <a:r>
              <a:rPr lang="es-ES" b="0" dirty="0" err="1"/>
              <a:t>recovery</a:t>
            </a:r>
            <a:r>
              <a:rPr lang="es-ES" b="0" dirty="0"/>
              <a:t>/</a:t>
            </a:r>
            <a:r>
              <a:rPr lang="es-ES" b="0" dirty="0" err="1"/>
              <a:t>recycling</a:t>
            </a:r>
            <a:r>
              <a:rPr lang="es-ES" b="0" dirty="0"/>
              <a:t> </a:t>
            </a:r>
            <a:r>
              <a:rPr lang="es-ES" b="0" dirty="0" err="1"/>
              <a:t>of</a:t>
            </a:r>
            <a:r>
              <a:rPr lang="es-ES" b="0" dirty="0"/>
              <a:t> CO2 and </a:t>
            </a:r>
            <a:r>
              <a:rPr lang="es-ES" b="0" dirty="0" err="1"/>
              <a:t>methanol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EDCCF-AD38-AD34-94E9-BB29F071A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43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A06F3-B131-08F5-C969-494A59441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3CCFB-275D-280B-F8EC-1750373B3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4CB90-F602-7E54-A8C0-2C95D5F18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E7466-E523-30E2-CA68-81943BC5F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6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75B68-48CD-61D4-43F6-BB346E68F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550C52-272D-C32D-9844-B038A7CB3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55DCA-375B-2B02-3C01-3B5074727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ACD85-A376-CA59-45AD-2616D98A7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71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17B93-D954-B92D-0A6B-374570E9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1C2A2-7FF1-739E-D44E-77B86608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1D1E2-94AD-ADE4-B158-9BDAF11DD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43BBA-9EB3-C470-175B-88496389E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31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8C322-E445-974E-170A-3D581AB44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AAA8C-2599-695D-E563-4B993591D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B3206-67EE-8A0D-2B9D-FE039C4B3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21C33-82B2-89AD-C92E-EE015BFFE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34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21E7E-59A3-E817-F5FA-A5B7A61F2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2A21F-5E35-D5A2-4E07-64E46D09A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863D1B-AAA7-D5DB-8577-5F340E724A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2BE47-63A5-2B76-B03B-0A0D0C680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63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67AF6-2934-71E7-AB4F-DEF478EF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53588-5C82-7777-B67C-44907FE75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93B2D-BB13-4328-7AD9-56977B85F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21018-9D7D-156C-65C1-D659FF724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19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332AE-EBF2-E43C-EBA6-1BF570FB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4AFC2-2446-93DE-409C-B34A6DAC8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46F75-17C2-18F1-94B5-C11EDB2EA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24545-CD6F-7D0B-C956-E12F785BA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18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E983D-8189-8CFE-AFA2-A23867684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9CDF9D-109D-CABF-0339-935ACCE7F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71249-8702-E4CE-C27A-13ED8FB3D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Simulation: high accuracy, needs detailed inputs</a:t>
            </a:r>
          </a:p>
          <a:p>
            <a:r>
              <a:rPr lang="en-US" dirty="0"/>
              <a:t>• Empirical: easy to apply, data-intensive, less precise</a:t>
            </a:r>
          </a:p>
          <a:p>
            <a:r>
              <a:rPr lang="en-US" dirty="0"/>
              <a:t>• Approximation: fast, but high uncertainty</a:t>
            </a:r>
          </a:p>
          <a:p>
            <a:r>
              <a:rPr lang="en-US" dirty="0"/>
              <a:t>• Process Engineering: mechanistic, needs process knowledge</a:t>
            </a:r>
          </a:p>
          <a:p>
            <a:r>
              <a:rPr lang="en-US" dirty="0"/>
              <a:t>• Structure-based: innovative, used for novel substances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8D16D-2A58-8F6D-F6C7-7D85FED01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76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8D0B1-1C08-B60A-ADF3-F8F83641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1C248-42B3-9111-9AAC-90ECD4233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B619E-7CA2-156E-7643-B88B964DF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B40FC-538C-200E-F97A-833658B18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75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714B-6485-31CE-C4CB-C1930653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A71C2-0263-52FF-3E64-7BFF3F8C0B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CA339C-C5CA-A3CE-66DE-B8704602A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2DCB5-AD53-93B0-786E-AC25F763E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97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19C84-42EF-307D-6211-E47F7163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1A5E7-BAF7-8CF0-56D4-305DF9579E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6229E-4E49-06CF-31D6-71F5554AD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1. Biochemical (Bioreactor-Centered)</a:t>
            </a:r>
          </a:p>
          <a:p>
            <a:r>
              <a:rPr lang="en-US" b="1" dirty="0"/>
              <a:t>Focus:</a:t>
            </a:r>
            <a:r>
              <a:rPr lang="en-US" dirty="0"/>
              <a:t> Fermentation &amp; enzymatic conversion</a:t>
            </a:r>
          </a:p>
          <a:p>
            <a:r>
              <a:rPr lang="en-US" b="1" dirty="0"/>
              <a:t>Reactor Sizing:</a:t>
            </a:r>
            <a:endParaRPr lang="en-US" dirty="0"/>
          </a:p>
          <a:p>
            <a:pPr lvl="1"/>
            <a:r>
              <a:rPr lang="en-US" dirty="0"/>
              <a:t>Working volume, cycles/day or flow rate</a:t>
            </a:r>
          </a:p>
          <a:p>
            <a:pPr lvl="1"/>
            <a:r>
              <a:rPr lang="en-US" dirty="0"/>
              <a:t>Product yield per volume (g·L⁻¹ or g·L⁻¹·h⁻¹)</a:t>
            </a:r>
          </a:p>
          <a:p>
            <a:r>
              <a:rPr lang="en-US" b="1" dirty="0"/>
              <a:t>Mass &amp; Energy Transfer:</a:t>
            </a:r>
            <a:endParaRPr lang="en-US" dirty="0"/>
          </a:p>
          <a:p>
            <a:pPr lvl="1"/>
            <a:r>
              <a:rPr lang="en-US" dirty="0"/>
              <a:t>Oxygen transfer (aeration rate, </a:t>
            </a:r>
            <a:r>
              <a:rPr lang="en-US" dirty="0" err="1"/>
              <a:t>kLa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Agitation (power input, impeller speed)</a:t>
            </a:r>
          </a:p>
          <a:p>
            <a:pPr lvl="1"/>
            <a:r>
              <a:rPr lang="en-US" dirty="0"/>
              <a:t>Cooling/heating duty (kW or MJ·h⁻¹)</a:t>
            </a:r>
          </a:p>
          <a:p>
            <a:r>
              <a:rPr lang="en-US" b="1" dirty="0"/>
              <a:t>Downstream Processing:</a:t>
            </a:r>
            <a:endParaRPr lang="en-US" dirty="0"/>
          </a:p>
          <a:p>
            <a:pPr lvl="1"/>
            <a:r>
              <a:rPr lang="en-US" dirty="0"/>
              <a:t>Centrifuges/filters: flow rate, solids loading, G-force</a:t>
            </a:r>
          </a:p>
          <a:p>
            <a:pPr lvl="1"/>
            <a:r>
              <a:rPr lang="en-US" dirty="0"/>
              <a:t>Membranes: area, flux</a:t>
            </a:r>
          </a:p>
          <a:p>
            <a:r>
              <a:rPr lang="en-US" b="1" dirty="0"/>
              <a:t>Pretreatment &amp; Hydrolysis:</a:t>
            </a:r>
            <a:endParaRPr lang="en-US" dirty="0"/>
          </a:p>
          <a:p>
            <a:pPr lvl="1"/>
            <a:r>
              <a:rPr lang="en-US" dirty="0"/>
              <a:t>Solid throughput, residence time</a:t>
            </a:r>
          </a:p>
          <a:p>
            <a:pPr lvl="1"/>
            <a:r>
              <a:rPr lang="en-US" dirty="0"/>
              <a:t>Energy demand for milling/heating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E6F83-12EF-049B-CF7F-A61E5BB1F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26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54CBD-0305-FA84-211D-048DEFD27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DE0AC-793C-9E33-40C7-E44163D8C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4D53F-2B41-980D-0B24-784B0F2DB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C2097-135B-E80F-1533-1A130CFBE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05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602C2-3B64-3B7B-7BEB-9D3C5C2ED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16A12-84EC-279A-3025-9E0A0D643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78C13-D14B-9348-807B-1FD838A40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1A066-CDD6-0E48-61F8-588822298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35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4E29-6E59-CFC1-DC46-EDE42DB9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01DF2C-0D88-11C3-C283-B8C559C00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34A298-AAAB-A742-6596-255EAF8A4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721EE-523F-8029-BAB4-A6D681BC9A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09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2F654-6F91-4635-A0DF-0ACB6956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D9C52C-0865-6558-97D4-CEF259D89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03122-4B24-5F7F-E3EE-517F36E73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F93E-FC8B-F8CC-7713-BAA2B0E37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36CAE-2C39-4B7D-85D1-BB8F88FEEF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columns and a fence&#10;&#10;AI-generated content may be incorrect.">
            <a:extLst>
              <a:ext uri="{FF2B5EF4-FFF2-40B4-BE49-F238E27FC236}">
                <a16:creationId xmlns:a16="http://schemas.microsoft.com/office/drawing/2014/main" id="{9CCA15B1-E589-81BB-4CA9-685BDE2C83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36"/>
          <a:stretch>
            <a:fillRect/>
          </a:stretch>
        </p:blipFill>
        <p:spPr>
          <a:xfrm>
            <a:off x="4230" y="0"/>
            <a:ext cx="12187770" cy="59866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CD55B5B-2F69-6712-6D80-2D6AB843D371}"/>
              </a:ext>
            </a:extLst>
          </p:cNvPr>
          <p:cNvSpPr/>
          <p:nvPr userDrawn="1"/>
        </p:nvSpPr>
        <p:spPr>
          <a:xfrm>
            <a:off x="0" y="5935579"/>
            <a:ext cx="12192000" cy="922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888C6E0F-E5B0-A747-168B-63CF7748A35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38834" y="5184608"/>
            <a:ext cx="10178747" cy="75097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71" tIns="34286" rIns="68571" bIns="34286" anchor="t" anchorCtr="0">
            <a:noAutofit/>
          </a:bodyPr>
          <a:lstStyle/>
          <a:p>
            <a:pPr algn="ctr" defTabSz="685732">
              <a:lnSpc>
                <a:spcPct val="107000"/>
              </a:lnSpc>
            </a:pPr>
            <a:r>
              <a:rPr lang="en-US" sz="2000" dirty="0">
                <a:solidFill>
                  <a:srgbClr val="2F54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12</a:t>
            </a:r>
            <a:r>
              <a:rPr lang="en-US" sz="2000" baseline="30000" dirty="0">
                <a:solidFill>
                  <a:srgbClr val="2F54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2F54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International Conference on Life Cycle Management</a:t>
            </a:r>
            <a:endParaRPr lang="en-DE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732">
              <a:lnSpc>
                <a:spcPct val="107000"/>
              </a:lnSpc>
            </a:pPr>
            <a:r>
              <a:rPr lang="en-US" sz="2000" b="1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9 -12 September 2025, Palermo, Italy</a:t>
            </a:r>
            <a:endParaRPr lang="en-DE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A circle of colorful circles&#10;&#10;AI-generated content may be incorrect.">
            <a:extLst>
              <a:ext uri="{FF2B5EF4-FFF2-40B4-BE49-F238E27FC236}">
                <a16:creationId xmlns:a16="http://schemas.microsoft.com/office/drawing/2014/main" id="{37F6DA41-55FB-4A74-6331-CA0E97D42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92" y="4320433"/>
            <a:ext cx="647019" cy="6454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3C6F6C-264B-6A45-D221-CAE0170F6B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011" y="6171136"/>
            <a:ext cx="4547937" cy="39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2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712C42-4B9C-9273-12FF-CF46D9F5A630}"/>
              </a:ext>
            </a:extLst>
          </p:cNvPr>
          <p:cNvCxnSpPr/>
          <p:nvPr userDrawn="1"/>
        </p:nvCxnSpPr>
        <p:spPr>
          <a:xfrm>
            <a:off x="164892" y="5752759"/>
            <a:ext cx="11757284" cy="0"/>
          </a:xfrm>
          <a:prstGeom prst="line">
            <a:avLst/>
          </a:prstGeom>
          <a:ln>
            <a:solidFill>
              <a:srgbClr val="055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AE4D448-D7AB-0386-1294-F53B43451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165" y="5829521"/>
            <a:ext cx="1780031" cy="595796"/>
          </a:xfrm>
          <a:prstGeom prst="rect">
            <a:avLst/>
          </a:prstGeom>
        </p:spPr>
      </p:pic>
      <p:pic>
        <p:nvPicPr>
          <p:cNvPr id="5" name="Picture 4" descr="A blue logo with a leaf&#10;&#10;AI-generated content may be incorrect.">
            <a:extLst>
              <a:ext uri="{FF2B5EF4-FFF2-40B4-BE49-F238E27FC236}">
                <a16:creationId xmlns:a16="http://schemas.microsoft.com/office/drawing/2014/main" id="{D53685A7-BE80-1689-8019-4D5C1B8C1B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254" y="5799887"/>
            <a:ext cx="885813" cy="625433"/>
          </a:xfrm>
          <a:prstGeom prst="rect">
            <a:avLst/>
          </a:prstGeom>
        </p:spPr>
      </p:pic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751B7AE-A573-B5A8-4C5D-DF5D62B4AD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962" y="6528836"/>
            <a:ext cx="979292" cy="160665"/>
          </a:xfrm>
          <a:prstGeom prst="rect">
            <a:avLst/>
          </a:prstGeom>
        </p:spPr>
      </p:pic>
      <p:pic>
        <p:nvPicPr>
          <p:cNvPr id="16" name="Picture 15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ADD76599-5E78-AAF0-CBBA-846ED2DF6D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450" y="6474073"/>
            <a:ext cx="896165" cy="219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B3280-D881-2D10-1174-AC70BD61F59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92" y="5902718"/>
            <a:ext cx="5744283" cy="505037"/>
          </a:xfrm>
          <a:prstGeom prst="rect">
            <a:avLst/>
          </a:prstGeom>
        </p:spPr>
      </p:pic>
      <p:pic>
        <p:nvPicPr>
          <p:cNvPr id="1026" name="Picture 2" descr="LCM2025_vert.png">
            <a:extLst>
              <a:ext uri="{FF2B5EF4-FFF2-40B4-BE49-F238E27FC236}">
                <a16:creationId xmlns:a16="http://schemas.microsoft.com/office/drawing/2014/main" id="{589578C8-2AD0-46E9-8359-57C3AC1F0F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" y="-1"/>
            <a:ext cx="1124330" cy="159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39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F93AEB-E336-A84D-0C85-5E4E3BC58E60}"/>
              </a:ext>
            </a:extLst>
          </p:cNvPr>
          <p:cNvCxnSpPr/>
          <p:nvPr userDrawn="1"/>
        </p:nvCxnSpPr>
        <p:spPr>
          <a:xfrm>
            <a:off x="164892" y="6099131"/>
            <a:ext cx="11757284" cy="0"/>
          </a:xfrm>
          <a:prstGeom prst="line">
            <a:avLst/>
          </a:prstGeom>
          <a:ln>
            <a:solidFill>
              <a:srgbClr val="055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9FD241-6EE9-9412-F209-53A3BF932256}"/>
              </a:ext>
            </a:extLst>
          </p:cNvPr>
          <p:cNvCxnSpPr/>
          <p:nvPr userDrawn="1"/>
        </p:nvCxnSpPr>
        <p:spPr>
          <a:xfrm flipH="1">
            <a:off x="1149927" y="1288473"/>
            <a:ext cx="9088582" cy="0"/>
          </a:xfrm>
          <a:prstGeom prst="line">
            <a:avLst/>
          </a:prstGeom>
          <a:ln>
            <a:solidFill>
              <a:srgbClr val="10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CA610B5-56DA-AC6F-5307-E6CB3504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923" y="709436"/>
            <a:ext cx="8312750" cy="257198"/>
          </a:xfrm>
        </p:spPr>
        <p:txBody>
          <a:bodyPr>
            <a:noAutofit/>
          </a:bodyPr>
          <a:lstStyle/>
          <a:p>
            <a:endParaRPr lang="en-US" sz="32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358452C-447A-064D-799D-6F93C6B8D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632" y="1639701"/>
            <a:ext cx="9858366" cy="3786363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72DF5CB7-3B9E-92E0-623A-6FAD1577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E05C280C-C002-28AA-FEBE-06CB4F2A4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091" y="6356349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B66DABA7-C5CC-4612-889C-A09D3482BA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491E9-2BC0-3EFF-78F6-B7475088BA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52" b="-6151"/>
          <a:stretch>
            <a:fillRect/>
          </a:stretch>
        </p:blipFill>
        <p:spPr>
          <a:xfrm>
            <a:off x="8381996" y="6305996"/>
            <a:ext cx="3546765" cy="399543"/>
          </a:xfrm>
          <a:prstGeom prst="rect">
            <a:avLst/>
          </a:prstGeom>
        </p:spPr>
      </p:pic>
      <p:pic>
        <p:nvPicPr>
          <p:cNvPr id="11" name="Picture 2" descr="LCM2025_vert.png">
            <a:extLst>
              <a:ext uri="{FF2B5EF4-FFF2-40B4-BE49-F238E27FC236}">
                <a16:creationId xmlns:a16="http://schemas.microsoft.com/office/drawing/2014/main" id="{4F7E099A-E43E-4FFD-8575-633C760922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670" y="7287"/>
            <a:ext cx="1124330" cy="159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50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CM2025_vert.png">
            <a:extLst>
              <a:ext uri="{FF2B5EF4-FFF2-40B4-BE49-F238E27FC236}">
                <a16:creationId xmlns:a16="http://schemas.microsoft.com/office/drawing/2014/main" id="{59E13BAE-2F04-420E-B3E1-00464A5B95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670" y="5267151"/>
            <a:ext cx="1124330" cy="159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32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1DEE65C-69DB-4397-B801-3FC33FEB41E1}"/>
              </a:ext>
            </a:extLst>
          </p:cNvPr>
          <p:cNvSpPr txBox="1"/>
          <p:nvPr userDrawn="1"/>
        </p:nvSpPr>
        <p:spPr>
          <a:xfrm>
            <a:off x="973551" y="2721114"/>
            <a:ext cx="1002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5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for your kind attention</a:t>
            </a:r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1CD10D9-80CD-5F50-C41B-B7F0BE126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789" y="4424690"/>
            <a:ext cx="3190713" cy="1067967"/>
          </a:xfrm>
          <a:prstGeom prst="rect">
            <a:avLst/>
          </a:prstGeom>
        </p:spPr>
      </p:pic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3DD5E14-5BCA-9723-E349-1B3DFAD018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961" y="4932168"/>
            <a:ext cx="1427467" cy="234194"/>
          </a:xfrm>
          <a:prstGeom prst="rect">
            <a:avLst/>
          </a:prstGeom>
        </p:spPr>
      </p:pic>
      <p:pic>
        <p:nvPicPr>
          <p:cNvPr id="13" name="Picture 12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4BC888A7-DFC6-593F-71F6-20BE9D7DFB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241" y="4925189"/>
            <a:ext cx="1261922" cy="3089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989017C-AB57-45BF-BF9A-BA1EFBD928D7}"/>
              </a:ext>
            </a:extLst>
          </p:cNvPr>
          <p:cNvGrpSpPr/>
          <p:nvPr userDrawn="1"/>
        </p:nvGrpSpPr>
        <p:grpSpPr>
          <a:xfrm>
            <a:off x="1681943" y="3697949"/>
            <a:ext cx="8739447" cy="1870364"/>
            <a:chOff x="1729047" y="3823854"/>
            <a:chExt cx="8739447" cy="1870364"/>
          </a:xfrm>
        </p:grpSpPr>
        <p:pic>
          <p:nvPicPr>
            <p:cNvPr id="8" name="Picture 7" descr="A blue logo with a leaf&#10;&#10;AI-generated content may be incorrect.">
              <a:extLst>
                <a:ext uri="{FF2B5EF4-FFF2-40B4-BE49-F238E27FC236}">
                  <a16:creationId xmlns:a16="http://schemas.microsoft.com/office/drawing/2014/main" id="{4491707B-13E6-8EC5-BEE5-980B4183E5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001" y="4523102"/>
              <a:ext cx="1427467" cy="100787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D8EBB6B-457F-41CC-A32C-2C7058AEF91A}"/>
                </a:ext>
              </a:extLst>
            </p:cNvPr>
            <p:cNvSpPr txBox="1"/>
            <p:nvPr userDrawn="1"/>
          </p:nvSpPr>
          <p:spPr>
            <a:xfrm>
              <a:off x="3433156" y="3996758"/>
              <a:ext cx="29427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105CA0"/>
                  </a:solidFill>
                </a:rPr>
                <a:t>Platinum Sponsors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B15BE7C-B7C3-47A7-956F-3101F0C3001B}"/>
                </a:ext>
              </a:extLst>
            </p:cNvPr>
            <p:cNvSpPr/>
            <p:nvPr userDrawn="1"/>
          </p:nvSpPr>
          <p:spPr>
            <a:xfrm>
              <a:off x="1729047" y="3823855"/>
              <a:ext cx="4971101" cy="18703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91036A-BEA7-403A-A7FF-1357AB769586}"/>
                </a:ext>
              </a:extLst>
            </p:cNvPr>
            <p:cNvSpPr txBox="1"/>
            <p:nvPr userDrawn="1"/>
          </p:nvSpPr>
          <p:spPr>
            <a:xfrm>
              <a:off x="7525788" y="3996758"/>
              <a:ext cx="29427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105CA0"/>
                  </a:solidFill>
                </a:rPr>
                <a:t>Gold Sponsors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2BA085-690B-41FF-A603-7A433D02957D}"/>
                </a:ext>
              </a:extLst>
            </p:cNvPr>
            <p:cNvSpPr/>
            <p:nvPr userDrawn="1"/>
          </p:nvSpPr>
          <p:spPr>
            <a:xfrm>
              <a:off x="6827607" y="3823854"/>
              <a:ext cx="3190714" cy="18703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C7BBE6A-AADF-4045-93C1-5D780FCCC28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8" y="6200830"/>
            <a:ext cx="4547937" cy="399854"/>
          </a:xfrm>
          <a:prstGeom prst="rect">
            <a:avLst/>
          </a:prstGeom>
        </p:spPr>
      </p:pic>
      <p:pic>
        <p:nvPicPr>
          <p:cNvPr id="17" name="Picture 2" descr="LCM2025_vert.png">
            <a:extLst>
              <a:ext uri="{FF2B5EF4-FFF2-40B4-BE49-F238E27FC236}">
                <a16:creationId xmlns:a16="http://schemas.microsoft.com/office/drawing/2014/main" id="{52F65E42-EBE7-407D-ABE2-1A57530DE7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" y="0"/>
            <a:ext cx="1124330" cy="159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54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F491-53D0-96AD-9984-A0D73646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E2006-4988-1DAE-194E-8FC56DDA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BDAD-E865-4AF4-927D-4A551263323D}" type="datetime1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6E751-F44E-49F5-662F-24F17128D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2F20A-EF98-BCD2-37CB-D2AD97AA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9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18C1D-A692-662D-4947-D6CE31245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D6B10-896D-43E2-9A81-DFB47EBDA54B}" type="datetime1">
              <a:rPr lang="en-US" smtClean="0"/>
              <a:t>8/28/2025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92B4BA-18AC-45F1-88A6-FDEA7496C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6DC97-7A61-0EE3-1BA1-CC6D3FB2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3CF19-FE05-B049-DD68-15F34747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6AA95-FD50-92D9-07E3-7EDB94E0C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9A9BA-3882-9507-DE93-AEC601964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2B77B-786B-FD27-1A5A-FE74F37A1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1928-3CD9-4BE2-B2F7-14872DCE43D1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2B77B-774F-7EFF-B5B5-18289B99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941DA-9111-5C47-6C29-C85A1F707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4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9E65D-0828-831E-0DCC-D0462CC3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3FD5F-800F-B885-2277-C7E8C4FBB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F57A5-12DF-8BF3-D218-E06E9A5A7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CAF79-D1AD-D930-B93B-91474F80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47A9-22CE-4B30-8107-FDFB9294135C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1E11-AB65-10CA-A37E-78BB1EDD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67DD5-E58F-F0A1-C439-36E3C215A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5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D1EAD-57C4-FD6C-F006-4B416734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C5260-D7D2-7FC1-98AE-A3210C83D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AAB1C-3BD1-C498-7B6C-CB52023F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587C4-8846-418E-B684-CA17CE813091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95DED-8FB0-41E5-F232-CEE97C1B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E6097-3C53-0B86-E6F5-82615727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F1DAB-9C10-B7F9-876C-6E3CC8F38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E623D-AF53-88E4-5412-E44F9755F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2804D-8876-A62F-4CAB-717E1D99C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2D2B-09EA-43ED-853A-D392B69C4C39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287A7-2E9A-AD5B-46B5-3C6A5E711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F6DA1-661D-728F-B8AF-71E6AF74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69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34F3-928F-C80B-DB68-BA45E391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C8AA8-67DB-0D94-8D2A-793D0601B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D7002-C599-9EB1-294B-5E58E306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1A748-8767-4702-AFFC-45891D26255D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628D-BCE4-3B9B-F302-3A6C91AB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BDABB-F506-D8C3-4621-2BACC2B4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71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537EC-62EB-D43A-FFDA-2B578A07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CD58E-8A96-397B-2912-C06EE55EF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6337C-552A-7B3B-BD06-D4C718DD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B4EBA-604C-4556-A06E-527BC79395AE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EF757-D29D-D2E4-BED9-DE472A7B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C074A-CDF4-7917-05E4-B72BC142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88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AECB-D6EF-DA5E-B926-9DC76C99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FF6D0-A892-F89D-20EF-D064E25E1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8F9E7-CD1A-77E0-34AA-6B1EB8026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582B-4C30-4307-AC90-92F9F30CB325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9625-94E6-EE37-EF54-09B991A8E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3593E-F075-F463-22F7-9CC1B909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65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F6CD-D005-AEEC-2DC7-E7C81A7AB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43CC3-E0BC-E6A6-C34E-9E2D18A3F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7767E-E34A-A338-E607-11CEFA73A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CF837-4932-C9AD-D004-72C503E7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38376-5E82-4322-B140-6D07537F9B4C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9EF34-FEB4-316E-858F-DC32323A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9B985-4901-9D33-ED04-20CF94DF6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75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D28F-AE62-7F1A-92C8-F19B523F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E755-3CB4-4382-DB3E-E7FDBD214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B96A7-2418-6CDC-0790-523AB26DB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68A374-DDDF-1270-0D04-CDE98B6E8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21E1F-569D-6C4A-8B0D-D8F0AD6E7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44691A-EFFE-31FB-1172-915A5844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CD32-E9B7-42A6-926D-B011E164D823}" type="datetime1">
              <a:rPr lang="en-US" smtClean="0"/>
              <a:t>8/28/2025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4E391-3E56-AB52-B25E-A5E1B5F2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77E42-3405-84D2-DA86-481C9E6A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37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0ED78-651B-4C30-453F-0CAA8A7C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677024-30EC-ACC7-19CF-D500F060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DB42D-1475-4EA9-9BA9-03F3946D72A9}" type="datetime1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A8B51-E7F3-D9EF-BC60-83A6A0A4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7A82C-B329-EF5A-AA0E-475CBB89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9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FE30D3-99C3-3D80-86EC-F4E8094FE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E1FBE-B268-4795-A75B-6A92A04335A2}" type="datetime1">
              <a:rPr lang="en-US" smtClean="0"/>
              <a:t>8/28/2025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0B06C-2A1B-C3D7-5FAB-234E4BAA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FBCF0-C402-BC66-2460-4B3A56E9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47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FD167-3685-38CB-934D-B4938E1D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303E6-21B1-1074-89B4-0788A9E59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2B24B-8FFA-86B5-E687-D8506B816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49C32-8A08-C261-EA53-A1D6A36A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D7FF9-526E-4514-BF2B-EB66AD1F74A3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6C412-BD5A-2FA0-4907-63D7C24E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44E60-4941-247B-A691-2ADCC924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67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4920F-25ED-4EDB-0B9E-7CE67796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F7BED-E3A0-9973-B23C-42916BB4A3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EA2B6-E663-1179-1ACC-55F393458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9C4B2-710D-F488-026A-D1F2BC331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CB04-8D2C-437F-8F70-CC350F6A2C99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66AD5-D625-0CBA-BA41-EBA0E849A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74463-1EC3-1388-C506-5F3CD9F6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49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C5EB-87E3-5B40-4F50-387E149FC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53989-1201-E1D4-FB29-EF0CAC29A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76EC6-4193-CD1F-894D-0B5E6659C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8A50-DC41-4E77-8BE5-F30DA5C1729F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F5BF9-2011-E2BB-8573-49419293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F4736-D663-2CFB-CD8E-AB44216C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10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A3828D-78D6-1C18-00FD-3B584C7F0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E1AFF-BBBF-5072-6A79-3212E3484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9A811-349A-D986-738B-9FD6BCDD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40773-7555-4B16-A767-7DDD6697BCF3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5B8EC-195F-F0CC-96EA-804DF558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AFC90-DB3D-6D6C-2B9B-5F33F76C4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70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D6B2F-273C-B94A-A915-E9A49552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59698-9FB0-EAB1-E503-D59BDBE7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9B3B7-C68C-47BC-9D02-BBC27878615C}" type="datetime1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9C09B-0810-2309-7286-F162226E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| Session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83457-E737-1213-8C21-0EE0273C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5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24EF7-B8D9-DB46-00F7-5A339333F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F61CB-69A1-C606-61C0-004F978A6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9F2E9-8A0A-4FC7-307E-80098D2A5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FC5F8-8CA2-400C-AC40-6F1FF2847766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81356-6FFE-9802-3AE5-F53CFBD54F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66CF3-4ECC-8EA0-6299-98C0CFCA5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6DABA7-C5CC-4612-889C-A09D3482B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0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383595-76A9-2B3A-C9D6-191796AA1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09291-D6E0-DF33-89FC-534180EF0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56F6B-F672-57D1-A08F-71A1470B2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517CB-B739-4BB6-98C2-33B35CC97F34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FAE4-02FC-96F0-5049-1B98B1823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Presenter | Session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D933-1726-7B14-26DC-88A1CC737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12DED8-5F82-40B3-8AC3-A7A8E901F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2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1A3CA5-2081-89AF-73D1-ABE9D9502A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913" y="6027708"/>
            <a:ext cx="2596865" cy="6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4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B235E4-4D09-9C91-4A69-121771D7FF8E}"/>
              </a:ext>
            </a:extLst>
          </p:cNvPr>
          <p:cNvSpPr txBox="1"/>
          <p:nvPr/>
        </p:nvSpPr>
        <p:spPr>
          <a:xfrm>
            <a:off x="609600" y="2484620"/>
            <a:ext cx="109727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556A2"/>
                </a:solidFill>
              </a:rPr>
              <a:t>Towards a Generalized Framework for Scaling-Up in Prospective Life Cycle Assessment</a:t>
            </a:r>
            <a:endParaRPr lang="en-US" sz="3200" b="1" dirty="0">
              <a:solidFill>
                <a:srgbClr val="05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AB90E-8347-C29B-37E8-D16D4E9CC34C}"/>
              </a:ext>
            </a:extLst>
          </p:cNvPr>
          <p:cNvSpPr txBox="1"/>
          <p:nvPr/>
        </p:nvSpPr>
        <p:spPr>
          <a:xfrm>
            <a:off x="1552574" y="4142232"/>
            <a:ext cx="9086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5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 Majó, Roland Hischier</a:t>
            </a:r>
          </a:p>
          <a:p>
            <a:pPr algn="ctr"/>
            <a:endParaRPr lang="en-US" sz="2400" dirty="0">
              <a:solidFill>
                <a:srgbClr val="05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aseline="30000" dirty="0">
                <a:solidFill>
                  <a:srgbClr val="05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and Society Laboratory, Empa, St. Gallen, Switzerland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7286514B-D5F7-5301-4552-D2239B4612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6881" y="362222"/>
            <a:ext cx="2596865" cy="6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58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0E0B3-4A94-95D8-1B59-6B60DCBA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84A2C-4705-0A2C-66F6-E4A0716F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274820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B5336F-3282-C54F-E426-3E61278A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/>
              <a:t>Prospective Life Cycle Assessment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31B8F799-5CC9-0CB4-10A4-E21ABB6BF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2E66EC-3C54-272A-C2E9-A80BA8562E10}"/>
              </a:ext>
            </a:extLst>
          </p:cNvPr>
          <p:cNvSpPr/>
          <p:nvPr/>
        </p:nvSpPr>
        <p:spPr>
          <a:xfrm>
            <a:off x="77724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Goal and Scope Definition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457F9F-AFB9-CCC7-3D9A-97531D738A36}"/>
              </a:ext>
            </a:extLst>
          </p:cNvPr>
          <p:cNvSpPr/>
          <p:nvPr/>
        </p:nvSpPr>
        <p:spPr>
          <a:xfrm>
            <a:off x="490728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Inventory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EC17A8-AA48-6C3A-679C-1AC6905D3B5F}"/>
              </a:ext>
            </a:extLst>
          </p:cNvPr>
          <p:cNvSpPr/>
          <p:nvPr/>
        </p:nvSpPr>
        <p:spPr>
          <a:xfrm>
            <a:off x="9211056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Impact Assessment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2CD01B0-F025-1BB5-23C0-5338EF8E9E8A}"/>
              </a:ext>
            </a:extLst>
          </p:cNvPr>
          <p:cNvSpPr/>
          <p:nvPr/>
        </p:nvSpPr>
        <p:spPr>
          <a:xfrm>
            <a:off x="3675888" y="4178808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E78A951-EEE7-2A12-CBE2-4785CF2058C7}"/>
              </a:ext>
            </a:extLst>
          </p:cNvPr>
          <p:cNvSpPr/>
          <p:nvPr/>
        </p:nvSpPr>
        <p:spPr>
          <a:xfrm>
            <a:off x="7895879" y="4181856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C26365-A2B5-4587-9D5C-3EFE1213ADC0}"/>
              </a:ext>
            </a:extLst>
          </p:cNvPr>
          <p:cNvSpPr/>
          <p:nvPr/>
        </p:nvSpPr>
        <p:spPr>
          <a:xfrm>
            <a:off x="2423160" y="4934972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/>
              <a:t>Functional unit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2A9C0C-CC36-CDBF-FAA6-F08F0F6428A8}"/>
              </a:ext>
            </a:extLst>
          </p:cNvPr>
          <p:cNvSpPr/>
          <p:nvPr/>
        </p:nvSpPr>
        <p:spPr>
          <a:xfrm>
            <a:off x="1378266" y="5414751"/>
            <a:ext cx="133750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System boundaries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C559A4-76F4-D92A-8E74-D0C00420DE01}"/>
              </a:ext>
            </a:extLst>
          </p:cNvPr>
          <p:cNvSpPr/>
          <p:nvPr/>
        </p:nvSpPr>
        <p:spPr>
          <a:xfrm>
            <a:off x="223072" y="4940089"/>
            <a:ext cx="1520954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Temporal, spatial scope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9C9203C-EA1D-0C1F-8DE7-0E5B4889FBEC}"/>
              </a:ext>
            </a:extLst>
          </p:cNvPr>
          <p:cNvSpPr/>
          <p:nvPr/>
        </p:nvSpPr>
        <p:spPr>
          <a:xfrm>
            <a:off x="4311428" y="4934972"/>
            <a:ext cx="1475926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Input/output data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E17726D-BD4D-FC65-4286-F74AF602EFCD}"/>
              </a:ext>
            </a:extLst>
          </p:cNvPr>
          <p:cNvSpPr/>
          <p:nvPr/>
        </p:nvSpPr>
        <p:spPr>
          <a:xfrm>
            <a:off x="5440381" y="5409634"/>
            <a:ext cx="1337501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Scenario projections (IAM)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269761-540A-DFD4-3DAF-7F0D0398616B}"/>
              </a:ext>
            </a:extLst>
          </p:cNvPr>
          <p:cNvSpPr/>
          <p:nvPr/>
        </p:nvSpPr>
        <p:spPr>
          <a:xfrm>
            <a:off x="6368831" y="4897828"/>
            <a:ext cx="1506332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Future development (SSPs)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ADACDA1-415D-61B9-8E23-1D712E19D2FC}"/>
              </a:ext>
            </a:extLst>
          </p:cNvPr>
          <p:cNvSpPr/>
          <p:nvPr/>
        </p:nvSpPr>
        <p:spPr>
          <a:xfrm>
            <a:off x="8315704" y="4897828"/>
            <a:ext cx="182499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Characterization models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72851A4-FAC6-AD75-4BB9-81AC6BA52E25}"/>
              </a:ext>
            </a:extLst>
          </p:cNvPr>
          <p:cNvSpPr/>
          <p:nvPr/>
        </p:nvSpPr>
        <p:spPr>
          <a:xfrm>
            <a:off x="10771751" y="4945071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Impact categories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EF187F8-2821-3934-953B-540F5881775F}"/>
              </a:ext>
            </a:extLst>
          </p:cNvPr>
          <p:cNvSpPr/>
          <p:nvPr/>
        </p:nvSpPr>
        <p:spPr>
          <a:xfrm>
            <a:off x="9646978" y="5409634"/>
            <a:ext cx="1572709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Interpretation</a:t>
            </a:r>
          </a:p>
        </p:txBody>
      </p:sp>
      <p:sp>
        <p:nvSpPr>
          <p:cNvPr id="23" name="Subtitle 17">
            <a:extLst>
              <a:ext uri="{FF2B5EF4-FFF2-40B4-BE49-F238E27FC236}">
                <a16:creationId xmlns:a16="http://schemas.microsoft.com/office/drawing/2014/main" id="{695B14DE-05F0-0CBC-9FA7-293256553307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rospective LCA (pLCA) evaluates future environmental impacts of technologies before commercialization.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Uses future-oriented assumptions, scenarios, and scaling models.</a:t>
            </a:r>
          </a:p>
          <a:p>
            <a:pPr marL="342900" indent="-34290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09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2F7A-7E0F-CFA0-0774-7E3749298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17970-6017-3F0D-C7DE-BBE6EA96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274820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2220613-2767-9137-4428-4E8DFA1B4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/>
              <a:t>Prospective Life Cycle Assessment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8E7F6067-006E-62A3-E13E-D98D531887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AA9A8ACF-2B49-7071-F82E-2B108B66849F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rospective LCA (pLCA) evaluates future environmental impacts of technologies before commercialization.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Uses future-oriented assumptions, scenarios, and scaling models.</a:t>
            </a:r>
          </a:p>
          <a:p>
            <a:pPr marL="342900" indent="-34290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6FAB4-3453-1313-F43C-BE1B95C32B08}"/>
              </a:ext>
            </a:extLst>
          </p:cNvPr>
          <p:cNvSpPr/>
          <p:nvPr/>
        </p:nvSpPr>
        <p:spPr>
          <a:xfrm>
            <a:off x="77724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Goal and Scope Definition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797A2D-33CA-1750-6331-496A4329182B}"/>
              </a:ext>
            </a:extLst>
          </p:cNvPr>
          <p:cNvSpPr/>
          <p:nvPr/>
        </p:nvSpPr>
        <p:spPr>
          <a:xfrm>
            <a:off x="490728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Inventory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7577E7-51E4-CC8C-0430-690BE645BB53}"/>
              </a:ext>
            </a:extLst>
          </p:cNvPr>
          <p:cNvSpPr/>
          <p:nvPr/>
        </p:nvSpPr>
        <p:spPr>
          <a:xfrm>
            <a:off x="9211056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Impact Assessment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83F19F5-1A05-D7B5-F7A4-A84D82819357}"/>
              </a:ext>
            </a:extLst>
          </p:cNvPr>
          <p:cNvSpPr/>
          <p:nvPr/>
        </p:nvSpPr>
        <p:spPr>
          <a:xfrm>
            <a:off x="3675888" y="4178808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020C8C7-144C-5641-00A9-CCBD1DE59B9B}"/>
              </a:ext>
            </a:extLst>
          </p:cNvPr>
          <p:cNvSpPr/>
          <p:nvPr/>
        </p:nvSpPr>
        <p:spPr>
          <a:xfrm>
            <a:off x="7895879" y="4181856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DBF7B19-7790-2589-7B0D-FADCDEB0F1BA}"/>
              </a:ext>
            </a:extLst>
          </p:cNvPr>
          <p:cNvSpPr/>
          <p:nvPr/>
        </p:nvSpPr>
        <p:spPr>
          <a:xfrm>
            <a:off x="2423160" y="4934972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/>
              <a:t>Functional unit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9D3501-81BE-A5BE-B1D1-7F561A72EC64}"/>
              </a:ext>
            </a:extLst>
          </p:cNvPr>
          <p:cNvSpPr/>
          <p:nvPr/>
        </p:nvSpPr>
        <p:spPr>
          <a:xfrm>
            <a:off x="1378266" y="5414751"/>
            <a:ext cx="133750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System boundaries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F922D8-89E1-954E-D5B9-DF15A27C85D6}"/>
              </a:ext>
            </a:extLst>
          </p:cNvPr>
          <p:cNvSpPr/>
          <p:nvPr/>
        </p:nvSpPr>
        <p:spPr>
          <a:xfrm>
            <a:off x="223072" y="4940089"/>
            <a:ext cx="1520954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Temporal, spatial scope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4639F36-0230-FF3A-2BFE-CE068EE6BABB}"/>
              </a:ext>
            </a:extLst>
          </p:cNvPr>
          <p:cNvSpPr/>
          <p:nvPr/>
        </p:nvSpPr>
        <p:spPr>
          <a:xfrm>
            <a:off x="4311428" y="4934972"/>
            <a:ext cx="1475926" cy="47466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Input/output data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084C98A-7392-9CCA-7F6D-C8542DA8FB68}"/>
              </a:ext>
            </a:extLst>
          </p:cNvPr>
          <p:cNvSpPr/>
          <p:nvPr/>
        </p:nvSpPr>
        <p:spPr>
          <a:xfrm>
            <a:off x="5440381" y="5409634"/>
            <a:ext cx="1337501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Scenario projections (IAM)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D01A70B-FF90-B164-E27C-3695A0D0B4E0}"/>
              </a:ext>
            </a:extLst>
          </p:cNvPr>
          <p:cNvSpPr/>
          <p:nvPr/>
        </p:nvSpPr>
        <p:spPr>
          <a:xfrm>
            <a:off x="6368831" y="4897828"/>
            <a:ext cx="1506332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Future development (SSPs)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CD40E-1969-DC7A-8E24-017FE41A6701}"/>
              </a:ext>
            </a:extLst>
          </p:cNvPr>
          <p:cNvSpPr/>
          <p:nvPr/>
        </p:nvSpPr>
        <p:spPr>
          <a:xfrm>
            <a:off x="8315704" y="4897828"/>
            <a:ext cx="182499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Characterization models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09B29BE-7099-870C-4035-E1F59C5A34F9}"/>
              </a:ext>
            </a:extLst>
          </p:cNvPr>
          <p:cNvSpPr/>
          <p:nvPr/>
        </p:nvSpPr>
        <p:spPr>
          <a:xfrm>
            <a:off x="10771751" y="4945071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Impact categories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045964C-CA81-C13C-6E8A-BFD3E701D5A0}"/>
              </a:ext>
            </a:extLst>
          </p:cNvPr>
          <p:cNvSpPr/>
          <p:nvPr/>
        </p:nvSpPr>
        <p:spPr>
          <a:xfrm>
            <a:off x="9646978" y="5409634"/>
            <a:ext cx="1572709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Interpretation</a:t>
            </a:r>
          </a:p>
        </p:txBody>
      </p:sp>
    </p:spTree>
    <p:extLst>
      <p:ext uri="{BB962C8B-B14F-4D97-AF65-F5344CB8AC3E}">
        <p14:creationId xmlns:p14="http://schemas.microsoft.com/office/powerpoint/2010/main" val="3150239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8445-F647-E38F-D0D5-9110CD729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7FE29-7419-54B8-5C2D-462787AE6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274820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34688F-9EA9-BB53-35C6-54260B6C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/>
              <a:t>Prospective Life Cycle Assessment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EDE8D4E9-406A-0B9B-4220-F0A538D910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1E400406-971D-776A-4A46-A87CA1655E7A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rospective LCA (pLCA) evaluates future environmental impacts of technologies before commercialization.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Uses future-oriented assumptions, scenarios, and scaling models.</a:t>
            </a:r>
          </a:p>
          <a:p>
            <a:pPr marL="342900" indent="-34290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B8E66A-40F8-FF28-05F0-615A8AE42F4A}"/>
              </a:ext>
            </a:extLst>
          </p:cNvPr>
          <p:cNvSpPr/>
          <p:nvPr/>
        </p:nvSpPr>
        <p:spPr>
          <a:xfrm>
            <a:off x="77724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Goal and Scope Definition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AF0512-1710-B931-570B-E3A688DC9039}"/>
              </a:ext>
            </a:extLst>
          </p:cNvPr>
          <p:cNvSpPr/>
          <p:nvPr/>
        </p:nvSpPr>
        <p:spPr>
          <a:xfrm>
            <a:off x="4907280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Inventory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E9D5B0-275F-6F86-E558-15F37284E5A8}"/>
              </a:ext>
            </a:extLst>
          </p:cNvPr>
          <p:cNvSpPr/>
          <p:nvPr/>
        </p:nvSpPr>
        <p:spPr>
          <a:xfrm>
            <a:off x="9211056" y="3946594"/>
            <a:ext cx="2212848" cy="713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Life Cycle Impact Assessment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C138F29-FBE2-672C-49C5-50555846125C}"/>
              </a:ext>
            </a:extLst>
          </p:cNvPr>
          <p:cNvSpPr/>
          <p:nvPr/>
        </p:nvSpPr>
        <p:spPr>
          <a:xfrm>
            <a:off x="3675888" y="4178808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697527F-6443-846D-D129-FF88DE0E28DC}"/>
              </a:ext>
            </a:extLst>
          </p:cNvPr>
          <p:cNvSpPr/>
          <p:nvPr/>
        </p:nvSpPr>
        <p:spPr>
          <a:xfrm>
            <a:off x="7895879" y="4181856"/>
            <a:ext cx="548640" cy="2066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A3E99B-A718-CF1F-B3DA-D736473C19B5}"/>
              </a:ext>
            </a:extLst>
          </p:cNvPr>
          <p:cNvSpPr/>
          <p:nvPr/>
        </p:nvSpPr>
        <p:spPr>
          <a:xfrm>
            <a:off x="2423160" y="4934972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/>
              <a:t>Functional unit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6DAC593-EBFA-AE96-2FF5-F71B06396543}"/>
              </a:ext>
            </a:extLst>
          </p:cNvPr>
          <p:cNvSpPr/>
          <p:nvPr/>
        </p:nvSpPr>
        <p:spPr>
          <a:xfrm>
            <a:off x="1378266" y="5414751"/>
            <a:ext cx="133750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System boundaries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4D1342-D458-008E-D41B-B111E69CB0FA}"/>
              </a:ext>
            </a:extLst>
          </p:cNvPr>
          <p:cNvSpPr/>
          <p:nvPr/>
        </p:nvSpPr>
        <p:spPr>
          <a:xfrm>
            <a:off x="223072" y="4940089"/>
            <a:ext cx="1520954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Temporal, spatial scope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2B425ED-5FAA-CD43-5513-2E25CCB2ACF9}"/>
              </a:ext>
            </a:extLst>
          </p:cNvPr>
          <p:cNvSpPr/>
          <p:nvPr/>
        </p:nvSpPr>
        <p:spPr>
          <a:xfrm>
            <a:off x="4311428" y="4934972"/>
            <a:ext cx="1475926" cy="47466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Input/output data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CBC83E8-2AFB-4E10-DF30-F85D2F644230}"/>
              </a:ext>
            </a:extLst>
          </p:cNvPr>
          <p:cNvSpPr/>
          <p:nvPr/>
        </p:nvSpPr>
        <p:spPr>
          <a:xfrm>
            <a:off x="5440381" y="5409634"/>
            <a:ext cx="1337501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Scenario projections (IAM)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AC354B-D456-2160-0117-A15C9BEA992B}"/>
              </a:ext>
            </a:extLst>
          </p:cNvPr>
          <p:cNvSpPr/>
          <p:nvPr/>
        </p:nvSpPr>
        <p:spPr>
          <a:xfrm>
            <a:off x="6368831" y="4897828"/>
            <a:ext cx="1506332" cy="569148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Future development (SSPs)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256F33E-C1A1-90B4-027E-5FFB32A01CF3}"/>
              </a:ext>
            </a:extLst>
          </p:cNvPr>
          <p:cNvSpPr/>
          <p:nvPr/>
        </p:nvSpPr>
        <p:spPr>
          <a:xfrm>
            <a:off x="8315704" y="4897828"/>
            <a:ext cx="1824991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Characterization models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5AEBC45-2632-3AC8-F107-626BB43DB8A9}"/>
              </a:ext>
            </a:extLst>
          </p:cNvPr>
          <p:cNvSpPr/>
          <p:nvPr/>
        </p:nvSpPr>
        <p:spPr>
          <a:xfrm>
            <a:off x="10771751" y="4945071"/>
            <a:ext cx="1261872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Impact categories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347494-61C7-BEF9-B592-2A6E96B39E86}"/>
              </a:ext>
            </a:extLst>
          </p:cNvPr>
          <p:cNvSpPr/>
          <p:nvPr/>
        </p:nvSpPr>
        <p:spPr>
          <a:xfrm>
            <a:off x="9646978" y="5409634"/>
            <a:ext cx="1572709" cy="474662"/>
          </a:xfrm>
          <a:prstGeom prst="ellipse">
            <a:avLst/>
          </a:prstGeom>
          <a:solidFill>
            <a:srgbClr val="156082">
              <a:alpha val="80000"/>
            </a:srgbClr>
          </a:solidFill>
          <a:ln>
            <a:solidFill>
              <a:srgbClr val="042433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/>
              <a:t>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0542B7-2934-B0C8-D81C-C1C3B89E1B31}"/>
              </a:ext>
            </a:extLst>
          </p:cNvPr>
          <p:cNvSpPr txBox="1"/>
          <p:nvPr/>
        </p:nvSpPr>
        <p:spPr>
          <a:xfrm>
            <a:off x="3019988" y="5631204"/>
            <a:ext cx="2278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Energy/material flows at industrial level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1FF6AFF1-023B-8813-F0C1-B5540EC743CE}"/>
              </a:ext>
            </a:extLst>
          </p:cNvPr>
          <p:cNvCxnSpPr>
            <a:stCxn id="3" idx="0"/>
            <a:endCxn id="15" idx="2"/>
          </p:cNvCxnSpPr>
          <p:nvPr/>
        </p:nvCxnSpPr>
        <p:spPr>
          <a:xfrm rot="5400000" flipH="1" flipV="1">
            <a:off x="4005776" y="5325552"/>
            <a:ext cx="458901" cy="15240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54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44C4D-7D81-9E61-CF14-8D567FF6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DADBC-1798-0056-11F7-613BD5880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274820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843B217-1E5A-EB04-28E4-4F736409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D56E7D4D-98BB-1023-D314-5466F06BE0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5789D097-F337-DDB5-91A4-47D4E0B10983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Early-stage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TRL)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data.</a:t>
            </a:r>
          </a:p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lab-scale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FD5AE13-6CA1-4811-9A5F-BEC071098C6D}"/>
              </a:ext>
            </a:extLst>
          </p:cNvPr>
          <p:cNvSpPr/>
          <p:nvPr/>
        </p:nvSpPr>
        <p:spPr>
          <a:xfrm>
            <a:off x="3763260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</a:t>
            </a:r>
            <a:r>
              <a:rPr lang="en-US" sz="1600" noProof="0" dirty="0"/>
              <a:t> data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F006069-DC0E-DF11-7AB7-58EA17FAD6D8}"/>
              </a:ext>
            </a:extLst>
          </p:cNvPr>
          <p:cNvSpPr/>
          <p:nvPr/>
        </p:nvSpPr>
        <p:spPr>
          <a:xfrm>
            <a:off x="6085398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Industrial data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C56846C-7447-13EB-1EC2-CD70A3E72068}"/>
              </a:ext>
            </a:extLst>
          </p:cNvPr>
          <p:cNvSpPr/>
          <p:nvPr/>
        </p:nvSpPr>
        <p:spPr>
          <a:xfrm>
            <a:off x="5351389" y="3148127"/>
            <a:ext cx="406400" cy="23733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B1FE0-4ABB-CEB0-6434-A15081C3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39394-4F08-C8D1-FE4D-122D031B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274820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90C4B55-E27B-6C6E-D743-A35733F9C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D73717AE-C449-E671-59A7-1E6CFF2D89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FD716FDE-9301-ED3C-7FC5-1730DD1B75AB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Early-stage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TRL)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data.</a:t>
            </a:r>
          </a:p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lab-scale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EEB9F6-76F8-E47B-C98C-FBBD5C43FD29}"/>
              </a:ext>
            </a:extLst>
          </p:cNvPr>
          <p:cNvSpPr/>
          <p:nvPr/>
        </p:nvSpPr>
        <p:spPr>
          <a:xfrm>
            <a:off x="3763260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</a:t>
            </a:r>
            <a:r>
              <a:rPr lang="en-US" sz="1600" noProof="0" dirty="0"/>
              <a:t> data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282C619-948E-0F74-0A57-7086B483892F}"/>
              </a:ext>
            </a:extLst>
          </p:cNvPr>
          <p:cNvSpPr/>
          <p:nvPr/>
        </p:nvSpPr>
        <p:spPr>
          <a:xfrm>
            <a:off x="6085398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Industrial data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6055650-3B60-9F76-AC42-204F1C3751AC}"/>
              </a:ext>
            </a:extLst>
          </p:cNvPr>
          <p:cNvSpPr/>
          <p:nvPr/>
        </p:nvSpPr>
        <p:spPr>
          <a:xfrm>
            <a:off x="5351389" y="3148127"/>
            <a:ext cx="406400" cy="23733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 17">
            <a:extLst>
              <a:ext uri="{FF2B5EF4-FFF2-40B4-BE49-F238E27FC236}">
                <a16:creationId xmlns:a16="http://schemas.microsoft.com/office/drawing/2014/main" id="{6F5A2FC1-B589-F0E9-BB97-2E8300078A5C}"/>
              </a:ext>
            </a:extLst>
          </p:cNvPr>
          <p:cNvSpPr txBox="1">
            <a:spLocks/>
          </p:cNvSpPr>
          <p:nvPr/>
        </p:nvSpPr>
        <p:spPr>
          <a:xfrm>
            <a:off x="652748" y="3692980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noProof="0">
                <a:latin typeface="Arial" panose="020B0604020202020204" pitchFamily="34" charset="0"/>
                <a:cs typeface="Arial" panose="020B0604020202020204" pitchFamily="34" charset="0"/>
              </a:rPr>
              <a:t>Laboratory Scale-up vs industrial benchmark (</a:t>
            </a:r>
            <a:r>
              <a:rPr lang="en-US" sz="1800" noProof="0">
                <a:latin typeface="Arial" panose="020B0604020202020204" pitchFamily="34" charset="0"/>
                <a:cs typeface="Arial" panose="020B0604020202020204" pitchFamily="34" charset="0"/>
              </a:rPr>
              <a:t>Dowson et al. </a:t>
            </a:r>
            <a:r>
              <a:rPr lang="en-US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8591BA-3B6E-B6E3-4752-1628B9D51803}"/>
              </a:ext>
            </a:extLst>
          </p:cNvPr>
          <p:cNvGraphicFramePr>
            <a:graphicFrameLocks noGrp="1"/>
          </p:cNvGraphicFramePr>
          <p:nvPr/>
        </p:nvGraphicFramePr>
        <p:xfrm>
          <a:off x="420505" y="4147411"/>
          <a:ext cx="11442905" cy="186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581">
                  <a:extLst>
                    <a:ext uri="{9D8B030D-6E8A-4147-A177-3AD203B41FA5}">
                      <a16:colId xmlns:a16="http://schemas.microsoft.com/office/drawing/2014/main" val="2536381397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1989976306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4232110683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968484020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3031128738"/>
                    </a:ext>
                  </a:extLst>
                </a:gridCol>
              </a:tblGrid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&amp; process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energy (MJ/m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burden (kg 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59214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Lab-Scale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204532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+2414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+944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92418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Upscaling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12209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+50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+120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2582491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benchmark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9915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279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A7FC-1791-088F-4AEF-9FA48FCB0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5E9FD-F3E8-C11B-44FD-7528B625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89" y="6491259"/>
            <a:ext cx="407053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2CDBA5E-D085-ECB1-A898-FE51E231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09D9A99C-422D-9335-67B7-B55FFFC55C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17E8A77F-0DB5-073F-261C-4F1F98CE9195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Early-stage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TRL)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data.</a:t>
            </a:r>
          </a:p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lab-scale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27E46DD-A4AF-4F80-CF68-B233113BF226}"/>
              </a:ext>
            </a:extLst>
          </p:cNvPr>
          <p:cNvSpPr/>
          <p:nvPr/>
        </p:nvSpPr>
        <p:spPr>
          <a:xfrm>
            <a:off x="3763260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</a:t>
            </a:r>
            <a:r>
              <a:rPr lang="en-US" sz="1600" noProof="0" dirty="0"/>
              <a:t> data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D02E0F2-B42C-41D5-A318-5472FEA04AC9}"/>
              </a:ext>
            </a:extLst>
          </p:cNvPr>
          <p:cNvSpPr/>
          <p:nvPr/>
        </p:nvSpPr>
        <p:spPr>
          <a:xfrm>
            <a:off x="6085398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Industrial data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E1829DC-0087-DF15-63F5-DA088B83A92A}"/>
              </a:ext>
            </a:extLst>
          </p:cNvPr>
          <p:cNvSpPr/>
          <p:nvPr/>
        </p:nvSpPr>
        <p:spPr>
          <a:xfrm>
            <a:off x="5351389" y="3148127"/>
            <a:ext cx="406400" cy="23733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 17">
            <a:extLst>
              <a:ext uri="{FF2B5EF4-FFF2-40B4-BE49-F238E27FC236}">
                <a16:creationId xmlns:a16="http://schemas.microsoft.com/office/drawing/2014/main" id="{FF9F627D-7382-62A3-44AC-6B316267675A}"/>
              </a:ext>
            </a:extLst>
          </p:cNvPr>
          <p:cNvSpPr txBox="1">
            <a:spLocks/>
          </p:cNvSpPr>
          <p:nvPr/>
        </p:nvSpPr>
        <p:spPr>
          <a:xfrm>
            <a:off x="652748" y="3692980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noProof="0">
                <a:latin typeface="Arial" panose="020B0604020202020204" pitchFamily="34" charset="0"/>
                <a:cs typeface="Arial" panose="020B0604020202020204" pitchFamily="34" charset="0"/>
              </a:rPr>
              <a:t>Laboratory Scale-up vs industrial benchmark (</a:t>
            </a:r>
            <a:r>
              <a:rPr lang="en-US" sz="1800" noProof="0">
                <a:latin typeface="Arial" panose="020B0604020202020204" pitchFamily="34" charset="0"/>
                <a:cs typeface="Arial" panose="020B0604020202020204" pitchFamily="34" charset="0"/>
              </a:rPr>
              <a:t>Dowson et al. </a:t>
            </a:r>
            <a:r>
              <a:rPr lang="en-US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BC05AF-B639-255D-F73B-3CE537F2EDF8}"/>
              </a:ext>
            </a:extLst>
          </p:cNvPr>
          <p:cNvGraphicFramePr>
            <a:graphicFrameLocks noGrp="1"/>
          </p:cNvGraphicFramePr>
          <p:nvPr/>
        </p:nvGraphicFramePr>
        <p:xfrm>
          <a:off x="420505" y="4147411"/>
          <a:ext cx="11442905" cy="186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581">
                  <a:extLst>
                    <a:ext uri="{9D8B030D-6E8A-4147-A177-3AD203B41FA5}">
                      <a16:colId xmlns:a16="http://schemas.microsoft.com/office/drawing/2014/main" val="2536381397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1989976306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4232110683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968484020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3031128738"/>
                    </a:ext>
                  </a:extLst>
                </a:gridCol>
              </a:tblGrid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&amp; process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energy (MJ/m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burden (kg 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59214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Lab-Scale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204532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+2414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+944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92418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Upscaling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12209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+50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+120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2582491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benchmark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9915901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FB4C4CBF-23D0-3CC7-F03E-DE0D64A95319}"/>
              </a:ext>
            </a:extLst>
          </p:cNvPr>
          <p:cNvSpPr/>
          <p:nvPr/>
        </p:nvSpPr>
        <p:spPr>
          <a:xfrm>
            <a:off x="5725131" y="4648201"/>
            <a:ext cx="882497" cy="414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740320-370D-2903-CDB5-B2BC2B7F51E3}"/>
              </a:ext>
            </a:extLst>
          </p:cNvPr>
          <p:cNvSpPr/>
          <p:nvPr/>
        </p:nvSpPr>
        <p:spPr>
          <a:xfrm>
            <a:off x="10308017" y="4637314"/>
            <a:ext cx="882497" cy="414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7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7376-093E-CB7F-57D6-1D2D98239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9460-E45F-ADC3-2421-4A0C913FC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89" y="6491259"/>
            <a:ext cx="407053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A93897-9A5E-F0A2-4D5E-6EBEBE888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13E375A5-124A-247F-4880-335219FDE1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9807033C-E525-278C-EFDC-6D31B4F25530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Early-stage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TRL)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data.</a:t>
            </a:r>
          </a:p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lab-scale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12411CA-4971-C9A5-B1DB-4208FFEF154D}"/>
              </a:ext>
            </a:extLst>
          </p:cNvPr>
          <p:cNvSpPr/>
          <p:nvPr/>
        </p:nvSpPr>
        <p:spPr>
          <a:xfrm>
            <a:off x="3763260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</a:t>
            </a:r>
            <a:r>
              <a:rPr lang="en-US" sz="1600" noProof="0" dirty="0"/>
              <a:t> data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121966E-2898-28FC-99FE-7B4EB0E99523}"/>
              </a:ext>
            </a:extLst>
          </p:cNvPr>
          <p:cNvSpPr/>
          <p:nvPr/>
        </p:nvSpPr>
        <p:spPr>
          <a:xfrm>
            <a:off x="6085398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Industrial data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0A4F4D3-2769-0EA2-70C5-D6DC83306893}"/>
              </a:ext>
            </a:extLst>
          </p:cNvPr>
          <p:cNvSpPr/>
          <p:nvPr/>
        </p:nvSpPr>
        <p:spPr>
          <a:xfrm>
            <a:off x="5351389" y="3148127"/>
            <a:ext cx="406400" cy="23733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 17">
            <a:extLst>
              <a:ext uri="{FF2B5EF4-FFF2-40B4-BE49-F238E27FC236}">
                <a16:creationId xmlns:a16="http://schemas.microsoft.com/office/drawing/2014/main" id="{BA2AADDE-00ED-2DA3-6C81-741E6EF0E881}"/>
              </a:ext>
            </a:extLst>
          </p:cNvPr>
          <p:cNvSpPr txBox="1">
            <a:spLocks/>
          </p:cNvSpPr>
          <p:nvPr/>
        </p:nvSpPr>
        <p:spPr>
          <a:xfrm>
            <a:off x="652748" y="3692980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noProof="0">
                <a:latin typeface="Arial" panose="020B0604020202020204" pitchFamily="34" charset="0"/>
                <a:cs typeface="Arial" panose="020B0604020202020204" pitchFamily="34" charset="0"/>
              </a:rPr>
              <a:t>Laboratory Scale-up vs industrial benchmark (</a:t>
            </a:r>
            <a:r>
              <a:rPr lang="en-US" sz="1800" noProof="0">
                <a:latin typeface="Arial" panose="020B0604020202020204" pitchFamily="34" charset="0"/>
                <a:cs typeface="Arial" panose="020B0604020202020204" pitchFamily="34" charset="0"/>
              </a:rPr>
              <a:t>Dowson et al. </a:t>
            </a:r>
            <a:r>
              <a:rPr lang="en-US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C5755A-4D10-239B-453A-9A99FA871728}"/>
              </a:ext>
            </a:extLst>
          </p:cNvPr>
          <p:cNvGraphicFramePr>
            <a:graphicFrameLocks noGrp="1"/>
          </p:cNvGraphicFramePr>
          <p:nvPr/>
        </p:nvGraphicFramePr>
        <p:xfrm>
          <a:off x="420505" y="4147411"/>
          <a:ext cx="11442905" cy="186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581">
                  <a:extLst>
                    <a:ext uri="{9D8B030D-6E8A-4147-A177-3AD203B41FA5}">
                      <a16:colId xmlns:a16="http://schemas.microsoft.com/office/drawing/2014/main" val="2536381397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1989976306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4232110683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968484020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3031128738"/>
                    </a:ext>
                  </a:extLst>
                </a:gridCol>
              </a:tblGrid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&amp; process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energy (MJ/m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burden (kg 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59214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Lab-Scale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204532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+2414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+944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92418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Upscaling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12209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+50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+120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2582491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benchmark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9915901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B4EFF176-6781-2D3F-B7AF-C939F756FAE4}"/>
              </a:ext>
            </a:extLst>
          </p:cNvPr>
          <p:cNvSpPr/>
          <p:nvPr/>
        </p:nvSpPr>
        <p:spPr>
          <a:xfrm>
            <a:off x="5725131" y="5116285"/>
            <a:ext cx="882497" cy="41479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0A3D89-D920-F453-4DAC-4C4F7680998C}"/>
              </a:ext>
            </a:extLst>
          </p:cNvPr>
          <p:cNvSpPr/>
          <p:nvPr/>
        </p:nvSpPr>
        <p:spPr>
          <a:xfrm>
            <a:off x="10308017" y="5105398"/>
            <a:ext cx="882497" cy="41479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1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D6BC-F4E3-95E5-7342-53517AD60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522-AEE9-7759-A397-01795CD6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89" y="6491259"/>
            <a:ext cx="396167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DF6DFE-9B4E-3117-3B43-CF88B9CB2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7B872772-DBAF-3FEA-57C0-576B751E21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709BFA1F-33A3-50FB-4499-CAAC6A3F4916}"/>
              </a:ext>
            </a:extLst>
          </p:cNvPr>
          <p:cNvSpPr txBox="1">
            <a:spLocks/>
          </p:cNvSpPr>
          <p:nvPr/>
        </p:nvSpPr>
        <p:spPr>
          <a:xfrm>
            <a:off x="652748" y="159950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Early-stage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TRL)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data.</a:t>
            </a:r>
          </a:p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lab-scale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1735ED5-634B-57BA-6734-095171451573}"/>
              </a:ext>
            </a:extLst>
          </p:cNvPr>
          <p:cNvSpPr/>
          <p:nvPr/>
        </p:nvSpPr>
        <p:spPr>
          <a:xfrm>
            <a:off x="3763260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</a:t>
            </a:r>
            <a:r>
              <a:rPr lang="en-US" sz="1600" noProof="0" dirty="0"/>
              <a:t> data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655AA04-4B3B-9CDD-8AD6-89EE42419889}"/>
              </a:ext>
            </a:extLst>
          </p:cNvPr>
          <p:cNvSpPr/>
          <p:nvPr/>
        </p:nvSpPr>
        <p:spPr>
          <a:xfrm>
            <a:off x="6085398" y="3017933"/>
            <a:ext cx="1260520" cy="474662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solidFill>
              <a:schemeClr val="accent6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Industrial data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AFF933D-7A69-C693-6ABF-82CC52A910DC}"/>
              </a:ext>
            </a:extLst>
          </p:cNvPr>
          <p:cNvSpPr/>
          <p:nvPr/>
        </p:nvSpPr>
        <p:spPr>
          <a:xfrm>
            <a:off x="5351389" y="3148127"/>
            <a:ext cx="406400" cy="23733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23AE2-CE9D-B5EF-9E00-CD5ABF33CF8D}"/>
              </a:ext>
            </a:extLst>
          </p:cNvPr>
          <p:cNvSpPr txBox="1"/>
          <p:nvPr/>
        </p:nvSpPr>
        <p:spPr>
          <a:xfrm>
            <a:off x="7717064" y="2486080"/>
            <a:ext cx="3914104" cy="1298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More accurate pLCA</a:t>
            </a:r>
          </a:p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Assessment of novel chemicals</a:t>
            </a:r>
          </a:p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Support for data-poor substances</a:t>
            </a:r>
          </a:p>
        </p:txBody>
      </p:sp>
      <p:sp>
        <p:nvSpPr>
          <p:cNvPr id="25" name="Subtitle 17">
            <a:extLst>
              <a:ext uri="{FF2B5EF4-FFF2-40B4-BE49-F238E27FC236}">
                <a16:creationId xmlns:a16="http://schemas.microsoft.com/office/drawing/2014/main" id="{BC23943D-E0A1-756D-68BC-C868603AD908}"/>
              </a:ext>
            </a:extLst>
          </p:cNvPr>
          <p:cNvSpPr txBox="1">
            <a:spLocks/>
          </p:cNvSpPr>
          <p:nvPr/>
        </p:nvSpPr>
        <p:spPr>
          <a:xfrm>
            <a:off x="652748" y="3692980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noProof="0">
                <a:latin typeface="Arial" panose="020B0604020202020204" pitchFamily="34" charset="0"/>
                <a:cs typeface="Arial" panose="020B0604020202020204" pitchFamily="34" charset="0"/>
              </a:rPr>
              <a:t>Laboratory Scale-up vs industrial benchmark (</a:t>
            </a:r>
            <a:r>
              <a:rPr lang="en-US" sz="1800" noProof="0">
                <a:latin typeface="Arial" panose="020B0604020202020204" pitchFamily="34" charset="0"/>
                <a:cs typeface="Arial" panose="020B0604020202020204" pitchFamily="34" charset="0"/>
              </a:rPr>
              <a:t>Dowson et al. </a:t>
            </a:r>
            <a:r>
              <a:rPr lang="en-US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4A411E-D26A-E4A6-9598-899C492DE75C}"/>
              </a:ext>
            </a:extLst>
          </p:cNvPr>
          <p:cNvGraphicFramePr>
            <a:graphicFrameLocks noGrp="1"/>
          </p:cNvGraphicFramePr>
          <p:nvPr/>
        </p:nvGraphicFramePr>
        <p:xfrm>
          <a:off x="420505" y="4147411"/>
          <a:ext cx="11442905" cy="186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8581">
                  <a:extLst>
                    <a:ext uri="{9D8B030D-6E8A-4147-A177-3AD203B41FA5}">
                      <a16:colId xmlns:a16="http://schemas.microsoft.com/office/drawing/2014/main" val="2536381397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1989976306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4232110683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968484020"/>
                    </a:ext>
                  </a:extLst>
                </a:gridCol>
                <a:gridCol w="2288581">
                  <a:extLst>
                    <a:ext uri="{9D8B030D-6E8A-4147-A177-3AD203B41FA5}">
                      <a16:colId xmlns:a16="http://schemas.microsoft.com/office/drawing/2014/main" val="3031128738"/>
                    </a:ext>
                  </a:extLst>
                </a:gridCol>
              </a:tblGrid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&amp; process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energy (MJ/m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burden (kg CO</a:t>
                      </a:r>
                      <a:r>
                        <a:rPr lang="en-US" sz="1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US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Deviation (%)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59214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Lab-Scale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204532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+2414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+944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9241834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Upscaling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12209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+50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+120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2582491"/>
                  </a:ext>
                </a:extLst>
              </a:tr>
              <a:tr h="46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benchmark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Segoe UI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9915901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2B0FEE4D-CB9B-7386-1820-5E5C27918A46}"/>
              </a:ext>
            </a:extLst>
          </p:cNvPr>
          <p:cNvSpPr/>
          <p:nvPr/>
        </p:nvSpPr>
        <p:spPr>
          <a:xfrm>
            <a:off x="5725131" y="5116285"/>
            <a:ext cx="882497" cy="41479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ED6DFC-7D4F-02DD-757E-0D66AE4C7D50}"/>
              </a:ext>
            </a:extLst>
          </p:cNvPr>
          <p:cNvSpPr/>
          <p:nvPr/>
        </p:nvSpPr>
        <p:spPr>
          <a:xfrm>
            <a:off x="10308017" y="5105398"/>
            <a:ext cx="882497" cy="41479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13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C8E60-7C97-47B2-5606-6FFD135BF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DC788-0BFF-04B1-82C0-25669F7A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352624" cy="365125"/>
          </a:xfrm>
        </p:spPr>
        <p:txBody>
          <a:bodyPr/>
          <a:lstStyle/>
          <a:p>
            <a:fld id="{B66DABA7-C5CC-4612-889C-A09D3482BA66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819B307-1DD8-54AB-49A1-BC9C251B7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n-US" noProof="0" dirty="0"/>
              <a:t>Why is Upscaling Important?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F1525753-EFCC-3E06-62DB-76FE4222A3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3F97F03F-30BA-B8B9-B3B4-93C0C3D1B4EC}"/>
              </a:ext>
            </a:extLst>
          </p:cNvPr>
          <p:cNvSpPr txBox="1">
            <a:spLocks/>
          </p:cNvSpPr>
          <p:nvPr/>
        </p:nvSpPr>
        <p:spPr>
          <a:xfrm>
            <a:off x="652748" y="1806332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No clear guideline on upscaling procedures</a:t>
            </a: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Limited comparability and reproducibility</a:t>
            </a:r>
            <a:endParaRPr lang="en-US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time consuming</a:t>
            </a:r>
            <a:endParaRPr lang="en-US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endParaRPr lang="en-US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B2C682-8E51-F47F-1DB0-27B32359B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613" y="4625448"/>
            <a:ext cx="9112406" cy="1006321"/>
          </a:xfrm>
          <a:prstGeom prst="rect">
            <a:avLst/>
          </a:prstGeom>
        </p:spPr>
      </p:pic>
      <p:sp>
        <p:nvSpPr>
          <p:cNvPr id="25" name="Subtitle 17">
            <a:extLst>
              <a:ext uri="{FF2B5EF4-FFF2-40B4-BE49-F238E27FC236}">
                <a16:creationId xmlns:a16="http://schemas.microsoft.com/office/drawing/2014/main" id="{DC6872E5-A00A-0569-991E-4EBF4CB31497}"/>
              </a:ext>
            </a:extLst>
          </p:cNvPr>
          <p:cNvSpPr txBox="1">
            <a:spLocks/>
          </p:cNvSpPr>
          <p:nvPr/>
        </p:nvSpPr>
        <p:spPr>
          <a:xfrm>
            <a:off x="652748" y="3976008"/>
            <a:ext cx="10978420" cy="1655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-up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Piccinno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 et al. 2016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3AC3BA-30F0-5BB9-B4FB-AE9B424885B0}"/>
              </a:ext>
            </a:extLst>
          </p:cNvPr>
          <p:cNvSpPr/>
          <p:nvPr/>
        </p:nvSpPr>
        <p:spPr>
          <a:xfrm>
            <a:off x="435429" y="1480457"/>
            <a:ext cx="7609114" cy="21222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FA1589B-C175-10E2-35AE-93209343A433}"/>
              </a:ext>
            </a:extLst>
          </p:cNvPr>
          <p:cNvSpPr/>
          <p:nvPr/>
        </p:nvSpPr>
        <p:spPr>
          <a:xfrm>
            <a:off x="8044540" y="2307771"/>
            <a:ext cx="620486" cy="3265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17">
            <a:extLst>
              <a:ext uri="{FF2B5EF4-FFF2-40B4-BE49-F238E27FC236}">
                <a16:creationId xmlns:a16="http://schemas.microsoft.com/office/drawing/2014/main" id="{E967F6AE-2F80-5DD4-28EE-10F1039A8ED4}"/>
              </a:ext>
            </a:extLst>
          </p:cNvPr>
          <p:cNvSpPr txBox="1">
            <a:spLocks/>
          </p:cNvSpPr>
          <p:nvPr/>
        </p:nvSpPr>
        <p:spPr>
          <a:xfrm>
            <a:off x="8993779" y="1961898"/>
            <a:ext cx="2637389" cy="1002221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Generalized Scale-up framework</a:t>
            </a:r>
          </a:p>
        </p:txBody>
      </p:sp>
    </p:spTree>
    <p:extLst>
      <p:ext uri="{BB962C8B-B14F-4D97-AF65-F5344CB8AC3E}">
        <p14:creationId xmlns:p14="http://schemas.microsoft.com/office/powerpoint/2010/main" val="263457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BCEA-BF6A-E89C-C08C-F4E891CC4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54D54-6FF7-4782-5D88-A0513D51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5FA80DF-A723-5397-A793-2F16D16E0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5" y="559534"/>
            <a:ext cx="8312750" cy="257198"/>
          </a:xfrm>
        </p:spPr>
        <p:txBody>
          <a:bodyPr/>
          <a:lstStyle/>
          <a:p>
            <a:r>
              <a:rPr lang="es-ES" dirty="0" err="1"/>
              <a:t>Objective</a:t>
            </a:r>
            <a:endParaRPr lang="en-US" noProof="0" dirty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8111FB37-FA4D-FE97-2585-D45365259A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077E27-06A1-B6DC-5AE1-B729CC37D501}"/>
              </a:ext>
            </a:extLst>
          </p:cNvPr>
          <p:cNvSpPr txBox="1"/>
          <p:nvPr/>
        </p:nvSpPr>
        <p:spPr>
          <a:xfrm>
            <a:off x="740795" y="1827207"/>
            <a:ext cx="9867571" cy="225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ea typeface="Segoe UI" panose="020B0502040204020203" pitchFamily="34" charset="0"/>
              </a:rPr>
              <a:t>Develop an understanding and standardization path for </a:t>
            </a:r>
            <a:r>
              <a:rPr lang="en-US" sz="2400" b="1" dirty="0">
                <a:effectLst/>
                <a:ea typeface="Segoe UI" panose="020B0502040204020203" pitchFamily="34" charset="0"/>
              </a:rPr>
              <a:t>lab-to-industrial-scale upscaling methodologies</a:t>
            </a:r>
            <a:r>
              <a:rPr lang="en-US" sz="2400" dirty="0">
                <a:effectLst/>
                <a:ea typeface="Segoe UI" panose="020B0502040204020203" pitchFamily="34" charset="0"/>
              </a:rPr>
              <a:t> in </a:t>
            </a:r>
            <a:r>
              <a:rPr lang="en-US" sz="2400" b="1" dirty="0" err="1">
                <a:effectLst/>
                <a:ea typeface="Segoe UI" panose="020B0502040204020203" pitchFamily="34" charset="0"/>
              </a:rPr>
              <a:t>pLCA</a:t>
            </a:r>
            <a:r>
              <a:rPr lang="en-US" sz="2400" dirty="0">
                <a:effectLst/>
                <a:ea typeface="Segoe UI" panose="020B0502040204020203" pitchFamily="34" charset="0"/>
              </a:rPr>
              <a:t>.</a:t>
            </a:r>
          </a:p>
          <a:p>
            <a:endParaRPr lang="en-US" sz="2400" dirty="0">
              <a:effectLst/>
              <a:ea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>
                <a:ea typeface="Segoe UI" panose="020B0502040204020203" pitchFamily="34" charset="0"/>
              </a:rPr>
              <a:t>Critical upscaling variables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>
                <a:ea typeface="Segoe UI" panose="020B0502040204020203" pitchFamily="34" charset="0"/>
              </a:rPr>
              <a:t>Minimum data requirements</a:t>
            </a: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596F8675-F8BE-1B88-6961-91328B5CBBF6}"/>
              </a:ext>
            </a:extLst>
          </p:cNvPr>
          <p:cNvSpPr/>
          <p:nvPr/>
        </p:nvSpPr>
        <p:spPr>
          <a:xfrm>
            <a:off x="5433013" y="3188473"/>
            <a:ext cx="302149" cy="814262"/>
          </a:xfrm>
          <a:prstGeom prst="chevron">
            <a:avLst>
              <a:gd name="adj" fmla="val 6315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724538-6ABA-78CF-14C2-070CED0D9DD1}"/>
              </a:ext>
            </a:extLst>
          </p:cNvPr>
          <p:cNvSpPr txBox="1"/>
          <p:nvPr/>
        </p:nvSpPr>
        <p:spPr>
          <a:xfrm>
            <a:off x="5961090" y="3171738"/>
            <a:ext cx="44726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0" dirty="0">
                <a:effectLst/>
                <a:ea typeface="Segoe UI" panose="020B0502040204020203" pitchFamily="34" charset="0"/>
              </a:rPr>
              <a:t>Guidelines for a generalized upscaling framework</a:t>
            </a:r>
          </a:p>
        </p:txBody>
      </p:sp>
    </p:spTree>
    <p:extLst>
      <p:ext uri="{BB962C8B-B14F-4D97-AF65-F5344CB8AC3E}">
        <p14:creationId xmlns:p14="http://schemas.microsoft.com/office/powerpoint/2010/main" val="278837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5FABA-B7FE-4306-8F84-6DF0CAC62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269D2-595A-8983-2715-2C13D869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312A57-328C-F209-8008-848AA7394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9784476" cy="257198"/>
          </a:xfrm>
        </p:spPr>
        <p:txBody>
          <a:bodyPr/>
          <a:lstStyle/>
          <a:p>
            <a:r>
              <a:rPr lang="en-US" noProof="0" dirty="0"/>
              <a:t>1. Literature review of upscaling methods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B3FB9F80-C204-BE2F-63A9-99E4BEAAA9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67B712-67EF-F2F3-9B32-AE2F713B0875}"/>
              </a:ext>
            </a:extLst>
          </p:cNvPr>
          <p:cNvSpPr txBox="1"/>
          <p:nvPr/>
        </p:nvSpPr>
        <p:spPr>
          <a:xfrm>
            <a:off x="1027304" y="1835158"/>
            <a:ext cx="9867571" cy="280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noProof="0" dirty="0">
                <a:ea typeface="Segoe UI" panose="020B0502040204020203" pitchFamily="34" charset="0"/>
              </a:rPr>
              <a:t>Categorization of different upscaling methodologies and trends</a:t>
            </a:r>
          </a:p>
          <a:p>
            <a:endParaRPr lang="en-US" sz="2400" dirty="0">
              <a:effectLst/>
              <a:ea typeface="Segoe UI" panose="020B0502040204020203" pitchFamily="34" charset="0"/>
            </a:endParaRPr>
          </a:p>
          <a:p>
            <a:r>
              <a:rPr lang="en-US" sz="2400" noProof="0" dirty="0">
                <a:ea typeface="Segoe UI" panose="020B0502040204020203" pitchFamily="34" charset="0"/>
              </a:rPr>
              <a:t>AI-powered literature review:</a:t>
            </a:r>
          </a:p>
          <a:p>
            <a:pPr marL="800100" lvl="1" indent="-342900">
              <a:lnSpc>
                <a:spcPct val="150000"/>
              </a:lnSpc>
              <a:buFontTx/>
              <a:buChar char="-"/>
            </a:pPr>
            <a:r>
              <a:rPr lang="en-US" sz="2400" noProof="0" dirty="0">
                <a:ea typeface="Segoe UI" panose="020B0502040204020203" pitchFamily="34" charset="0"/>
              </a:rPr>
              <a:t>Boolean </a:t>
            </a:r>
            <a:r>
              <a:rPr lang="en-US" sz="2400" noProof="0" dirty="0" err="1">
                <a:ea typeface="Segoe UI" panose="020B0502040204020203" pitchFamily="34" charset="0"/>
              </a:rPr>
              <a:t>ope</a:t>
            </a:r>
            <a:r>
              <a:rPr lang="en-US" sz="2400" dirty="0" err="1">
                <a:ea typeface="Segoe UI" panose="020B0502040204020203" pitchFamily="34" charset="0"/>
              </a:rPr>
              <a:t>rators</a:t>
            </a:r>
            <a:r>
              <a:rPr lang="en-US" sz="2400" dirty="0">
                <a:ea typeface="Segoe UI" panose="020B0502040204020203" pitchFamily="34" charset="0"/>
              </a:rPr>
              <a:t> applied to identify relevant publications</a:t>
            </a:r>
          </a:p>
          <a:p>
            <a:pPr marL="800100" lvl="1" indent="-342900">
              <a:lnSpc>
                <a:spcPct val="150000"/>
              </a:lnSpc>
              <a:buFontTx/>
              <a:buChar char="-"/>
            </a:pPr>
            <a:r>
              <a:rPr lang="en-US" sz="2400" noProof="0" dirty="0">
                <a:effectLst/>
                <a:ea typeface="Segoe UI" panose="020B0502040204020203" pitchFamily="34" charset="0"/>
              </a:rPr>
              <a:t>LLM tools used for identification of the ups</a:t>
            </a:r>
            <a:r>
              <a:rPr lang="en-US" sz="2400" dirty="0" err="1">
                <a:ea typeface="Segoe UI" panose="020B0502040204020203" pitchFamily="34" charset="0"/>
              </a:rPr>
              <a:t>caling</a:t>
            </a:r>
            <a:r>
              <a:rPr lang="en-US" sz="2400" dirty="0">
                <a:ea typeface="Segoe UI" panose="020B0502040204020203" pitchFamily="34" charset="0"/>
              </a:rPr>
              <a:t> methodology </a:t>
            </a:r>
          </a:p>
          <a:p>
            <a:pPr marL="800100" lvl="1" indent="-342900">
              <a:lnSpc>
                <a:spcPct val="150000"/>
              </a:lnSpc>
              <a:buFontTx/>
              <a:buChar char="-"/>
            </a:pPr>
            <a:r>
              <a:rPr lang="en-US" sz="2400" noProof="0" dirty="0">
                <a:effectLst/>
                <a:ea typeface="Segoe UI" panose="020B0502040204020203" pitchFamily="34" charset="0"/>
              </a:rPr>
              <a:t>Network </a:t>
            </a:r>
            <a:r>
              <a:rPr lang="en-US" sz="2400" noProof="0" dirty="0" err="1">
                <a:effectLst/>
                <a:ea typeface="Segoe UI" panose="020B0502040204020203" pitchFamily="34" charset="0"/>
              </a:rPr>
              <a:t>visuali</a:t>
            </a:r>
            <a:r>
              <a:rPr lang="en-US" sz="2400" dirty="0" err="1">
                <a:ea typeface="Segoe UI" panose="020B0502040204020203" pitchFamily="34" charset="0"/>
              </a:rPr>
              <a:t>zation</a:t>
            </a:r>
            <a:r>
              <a:rPr lang="en-US" sz="2400" dirty="0">
                <a:ea typeface="Segoe UI" panose="020B0502040204020203" pitchFamily="34" charset="0"/>
              </a:rPr>
              <a:t> tools used for mapping</a:t>
            </a:r>
            <a:endParaRPr lang="en-US" sz="2400" noProof="0" dirty="0">
              <a:effectLst/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473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09038-D175-8131-6DC8-6FEAD77AC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50BF6-1913-697D-C1DE-5FA5F6D1C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FDD1B56-9527-34E7-BD97-2F87EF2D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9641601" cy="257198"/>
          </a:xfrm>
        </p:spPr>
        <p:txBody>
          <a:bodyPr/>
          <a:lstStyle/>
          <a:p>
            <a:r>
              <a:rPr lang="en-US" noProof="0" dirty="0"/>
              <a:t>1. Literature review of upscaling methods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18132916-5007-34B3-534D-BF9A44C460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pic>
        <p:nvPicPr>
          <p:cNvPr id="3" name="image7.png">
            <a:extLst>
              <a:ext uri="{FF2B5EF4-FFF2-40B4-BE49-F238E27FC236}">
                <a16:creationId xmlns:a16="http://schemas.microsoft.com/office/drawing/2014/main" id="{DAFA7B2E-B191-9A8F-9473-BD60A14F2BD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0479" y="1355484"/>
            <a:ext cx="8299626" cy="46995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858110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E335-DBE4-C4A2-F3DD-3B6D80CE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734D9-0441-3E5F-B066-FB901F0E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15</a:t>
            </a:fld>
            <a:endParaRPr lang="en-US" dirty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D1A3A44F-8D31-9E4C-E906-09A20704C0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87C1C661-DDCD-9D7F-8701-3421FCE184F4}"/>
              </a:ext>
            </a:extLst>
          </p:cNvPr>
          <p:cNvSpPr txBox="1">
            <a:spLocks/>
          </p:cNvSpPr>
          <p:nvPr/>
        </p:nvSpPr>
        <p:spPr>
          <a:xfrm>
            <a:off x="727912" y="1452695"/>
            <a:ext cx="10978420" cy="22457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/>
              <a:t>Simulation </a:t>
            </a:r>
            <a:br>
              <a:rPr lang="en-US" b="1" dirty="0"/>
            </a:br>
            <a:r>
              <a:rPr lang="en-US" sz="2000" dirty="0"/>
              <a:t>(detailed process modeling)</a:t>
            </a:r>
          </a:p>
          <a:p>
            <a:pPr lvl="0"/>
            <a:r>
              <a:rPr lang="en-US" b="1" dirty="0"/>
              <a:t>Process engineering </a:t>
            </a:r>
            <a:br>
              <a:rPr lang="en-US" b="1" dirty="0"/>
            </a:br>
            <a:r>
              <a:rPr lang="en-US" sz="2000" dirty="0"/>
              <a:t>(mathematical equations and stoichiometric relationships)</a:t>
            </a:r>
            <a:endParaRPr lang="en-US" dirty="0"/>
          </a:p>
          <a:p>
            <a:pPr lvl="0"/>
            <a:r>
              <a:rPr lang="en-US" b="1" dirty="0"/>
              <a:t>Empirical scaling </a:t>
            </a:r>
            <a:br>
              <a:rPr lang="en-US" b="1" dirty="0"/>
            </a:br>
            <a:r>
              <a:rPr lang="en-US" sz="2000" dirty="0"/>
              <a:t>(experimental data to derive empirical correlations)</a:t>
            </a:r>
          </a:p>
          <a:p>
            <a:pPr lvl="0"/>
            <a:r>
              <a:rPr lang="en-US" b="1" dirty="0"/>
              <a:t>Approximation </a:t>
            </a:r>
            <a:br>
              <a:rPr lang="en-US" b="1" dirty="0"/>
            </a:br>
            <a:r>
              <a:rPr lang="en-US" sz="2000" dirty="0"/>
              <a:t>(data from analogous, pre-existing technologies)</a:t>
            </a:r>
          </a:p>
          <a:p>
            <a:pPr lvl="0"/>
            <a:r>
              <a:rPr lang="en-US" b="1" dirty="0"/>
              <a:t>Simple extrapolation </a:t>
            </a:r>
            <a:br>
              <a:rPr lang="en-US" b="1" dirty="0"/>
            </a:br>
            <a:r>
              <a:rPr lang="en-US" sz="2000" dirty="0"/>
              <a:t>(linear or non-linear extrapolation techniques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Molecular structure-based models</a:t>
            </a:r>
            <a:endParaRPr lang="en-US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7AD15B41-E111-6698-29A8-5AE212423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9660651" cy="257198"/>
          </a:xfrm>
        </p:spPr>
        <p:txBody>
          <a:bodyPr/>
          <a:lstStyle/>
          <a:p>
            <a:r>
              <a:rPr lang="en-US" noProof="0" dirty="0"/>
              <a:t>1. Literature review of upscaling methods</a:t>
            </a:r>
          </a:p>
        </p:txBody>
      </p:sp>
    </p:spTree>
    <p:extLst>
      <p:ext uri="{BB962C8B-B14F-4D97-AF65-F5344CB8AC3E}">
        <p14:creationId xmlns:p14="http://schemas.microsoft.com/office/powerpoint/2010/main" val="1235949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2E5B-39E0-7367-9A53-DFA24DE58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7CD2E-E761-F99A-631C-2826DEB8C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16</a:t>
            </a:fld>
            <a:endParaRPr lang="en-US" dirty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590359E9-63DA-F167-91C8-7A7AB519C3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1539FC97-CE71-8DF6-E5AA-34B6436B5DDC}"/>
              </a:ext>
            </a:extLst>
          </p:cNvPr>
          <p:cNvSpPr txBox="1">
            <a:spLocks/>
          </p:cNvSpPr>
          <p:nvPr/>
        </p:nvSpPr>
        <p:spPr>
          <a:xfrm>
            <a:off x="727912" y="1452695"/>
            <a:ext cx="10978420" cy="22457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/>
              <a:t>Simulation </a:t>
            </a:r>
            <a:br>
              <a:rPr lang="en-US" b="1" dirty="0"/>
            </a:br>
            <a:r>
              <a:rPr lang="en-US" sz="2000" dirty="0"/>
              <a:t>(detailed process modeling)</a:t>
            </a:r>
          </a:p>
          <a:p>
            <a:pPr lvl="0"/>
            <a:r>
              <a:rPr lang="en-US" b="1" dirty="0"/>
              <a:t>Process engineering </a:t>
            </a:r>
            <a:br>
              <a:rPr lang="en-US" b="1" dirty="0"/>
            </a:br>
            <a:r>
              <a:rPr lang="en-US" sz="2000" dirty="0"/>
              <a:t>(mathematical equations and stoichiometric relationships)</a:t>
            </a:r>
            <a:endParaRPr lang="en-US" dirty="0"/>
          </a:p>
          <a:p>
            <a:pPr lvl="0"/>
            <a:r>
              <a:rPr lang="en-US" b="1" dirty="0"/>
              <a:t>Empirical scaling </a:t>
            </a:r>
            <a:br>
              <a:rPr lang="en-US" b="1" dirty="0"/>
            </a:br>
            <a:r>
              <a:rPr lang="en-US" sz="2000" dirty="0"/>
              <a:t>(experimental data to derive empirical correlations)</a:t>
            </a:r>
          </a:p>
          <a:p>
            <a:pPr lvl="0"/>
            <a:r>
              <a:rPr lang="en-US" b="1" dirty="0"/>
              <a:t>Approximation </a:t>
            </a:r>
            <a:br>
              <a:rPr lang="en-US" b="1" dirty="0"/>
            </a:br>
            <a:r>
              <a:rPr lang="en-US" sz="2000" dirty="0"/>
              <a:t>(data from analogous, pre-existing technologies)</a:t>
            </a:r>
          </a:p>
          <a:p>
            <a:pPr lvl="0"/>
            <a:r>
              <a:rPr lang="en-US" b="1" dirty="0"/>
              <a:t>Simple extrapolation </a:t>
            </a:r>
            <a:br>
              <a:rPr lang="en-US" b="1" dirty="0"/>
            </a:br>
            <a:r>
              <a:rPr lang="en-US" sz="2000" dirty="0"/>
              <a:t>(linear or non-linear extrapolation techniques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Molecular structure-based models</a:t>
            </a:r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37A29AA-FD03-4F97-6FC0-D1C0FFF3FB1B}"/>
              </a:ext>
            </a:extLst>
          </p:cNvPr>
          <p:cNvSpPr/>
          <p:nvPr/>
        </p:nvSpPr>
        <p:spPr>
          <a:xfrm rot="10800000">
            <a:off x="154779" y="1535810"/>
            <a:ext cx="640080" cy="41968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noProof="0" dirty="0"/>
              <a:t>Data requirements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049FFD3-9DBE-5D60-0B3C-1BB5B9B9D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9574926" cy="257198"/>
          </a:xfrm>
        </p:spPr>
        <p:txBody>
          <a:bodyPr/>
          <a:lstStyle/>
          <a:p>
            <a:r>
              <a:rPr lang="en-US" noProof="0" dirty="0"/>
              <a:t>1. Literature review of upscaling methods</a:t>
            </a:r>
          </a:p>
        </p:txBody>
      </p:sp>
    </p:spTree>
    <p:extLst>
      <p:ext uri="{BB962C8B-B14F-4D97-AF65-F5344CB8AC3E}">
        <p14:creationId xmlns:p14="http://schemas.microsoft.com/office/powerpoint/2010/main" val="237452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C6204-7DEE-A3DC-D43C-3A94C394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6FF2E-7B01-2A15-A7AF-BB5D1538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17</a:t>
            </a:fld>
            <a:endParaRPr lang="en-US" dirty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6F27FC09-2F33-5AC3-A491-D607BA096E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E6E386CE-478F-16E7-23AB-716730A8B2D9}"/>
              </a:ext>
            </a:extLst>
          </p:cNvPr>
          <p:cNvSpPr txBox="1">
            <a:spLocks/>
          </p:cNvSpPr>
          <p:nvPr/>
        </p:nvSpPr>
        <p:spPr>
          <a:xfrm>
            <a:off x="727912" y="1452695"/>
            <a:ext cx="10978420" cy="22457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/>
              <a:t>Simulation </a:t>
            </a:r>
            <a:br>
              <a:rPr lang="en-US" b="1" dirty="0"/>
            </a:br>
            <a:r>
              <a:rPr lang="en-US" sz="2000" dirty="0"/>
              <a:t>(detailed process modeling)</a:t>
            </a:r>
          </a:p>
          <a:p>
            <a:pPr lvl="0"/>
            <a:r>
              <a:rPr lang="en-US" b="1" dirty="0"/>
              <a:t>Process engineering </a:t>
            </a:r>
            <a:br>
              <a:rPr lang="en-US" b="1" dirty="0"/>
            </a:br>
            <a:r>
              <a:rPr lang="en-US" sz="2000" dirty="0"/>
              <a:t>(mathematical equations and stoichiometric relationships)</a:t>
            </a:r>
            <a:endParaRPr lang="en-US" dirty="0"/>
          </a:p>
          <a:p>
            <a:pPr lvl="0"/>
            <a:r>
              <a:rPr lang="en-US" b="1" dirty="0"/>
              <a:t>Empirical scaling </a:t>
            </a:r>
            <a:br>
              <a:rPr lang="en-US" b="1" dirty="0"/>
            </a:br>
            <a:r>
              <a:rPr lang="en-US" sz="2000" dirty="0"/>
              <a:t>(experimental data to derive empirical correlations)</a:t>
            </a:r>
          </a:p>
          <a:p>
            <a:pPr lvl="0"/>
            <a:r>
              <a:rPr lang="en-US" b="1" dirty="0"/>
              <a:t>Approximation </a:t>
            </a:r>
            <a:br>
              <a:rPr lang="en-US" b="1" dirty="0"/>
            </a:br>
            <a:r>
              <a:rPr lang="en-US" sz="2000" dirty="0"/>
              <a:t>(data from analogous, pre-existing technologies)</a:t>
            </a:r>
          </a:p>
          <a:p>
            <a:pPr lvl="0"/>
            <a:r>
              <a:rPr lang="en-US" b="1" dirty="0"/>
              <a:t>Simple extrapolation </a:t>
            </a:r>
            <a:br>
              <a:rPr lang="en-US" b="1" dirty="0"/>
            </a:br>
            <a:r>
              <a:rPr lang="en-US" sz="2000" dirty="0"/>
              <a:t>(linear or non-linear extrapolation techniques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Molecular structure-based models</a:t>
            </a:r>
            <a:endParaRPr lang="en-US" dirty="0"/>
          </a:p>
        </p:txBody>
      </p:sp>
      <p:sp>
        <p:nvSpPr>
          <p:cNvPr id="13" name="Subtitle 17">
            <a:extLst>
              <a:ext uri="{FF2B5EF4-FFF2-40B4-BE49-F238E27FC236}">
                <a16:creationId xmlns:a16="http://schemas.microsoft.com/office/drawing/2014/main" id="{89C21DB2-9634-6AA7-0D4A-5D33503902AF}"/>
              </a:ext>
            </a:extLst>
          </p:cNvPr>
          <p:cNvSpPr txBox="1">
            <a:spLocks/>
          </p:cNvSpPr>
          <p:nvPr/>
        </p:nvSpPr>
        <p:spPr>
          <a:xfrm>
            <a:off x="7892624" y="1777666"/>
            <a:ext cx="2364772" cy="1595796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marL="342900" indent="-342900"/>
            <a:r>
              <a:rPr lang="en-US" sz="18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scarcity</a:t>
            </a:r>
          </a:p>
          <a:p>
            <a:pPr marL="342900" indent="-342900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uncertainty</a:t>
            </a:r>
          </a:p>
          <a:p>
            <a:pPr marL="342900" indent="-342900"/>
            <a:r>
              <a:rPr lang="en-US" sz="18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</a:p>
        </p:txBody>
      </p:sp>
      <p:sp>
        <p:nvSpPr>
          <p:cNvPr id="14" name="Subtitle 17">
            <a:extLst>
              <a:ext uri="{FF2B5EF4-FFF2-40B4-BE49-F238E27FC236}">
                <a16:creationId xmlns:a16="http://schemas.microsoft.com/office/drawing/2014/main" id="{041A3672-A7EB-4889-20C4-BBA7324CD241}"/>
              </a:ext>
            </a:extLst>
          </p:cNvPr>
          <p:cNvSpPr txBox="1">
            <a:spLocks/>
          </p:cNvSpPr>
          <p:nvPr/>
        </p:nvSpPr>
        <p:spPr>
          <a:xfrm>
            <a:off x="7046759" y="3873890"/>
            <a:ext cx="4451432" cy="1765994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marL="342900" indent="-342900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reproducibility</a:t>
            </a:r>
          </a:p>
          <a:p>
            <a:pPr marL="342900" indent="-342900"/>
            <a:r>
              <a:rPr lang="en-US" sz="18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Absence of standardized procedures</a:t>
            </a:r>
          </a:p>
          <a:p>
            <a:pPr marL="342900" indent="-342900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a universal procedure</a:t>
            </a:r>
            <a:endParaRPr lang="en-US" sz="18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F62E14F3-AF25-104B-1408-CC5BE9C86491}"/>
              </a:ext>
            </a:extLst>
          </p:cNvPr>
          <p:cNvSpPr txBox="1">
            <a:spLocks/>
          </p:cNvSpPr>
          <p:nvPr/>
        </p:nvSpPr>
        <p:spPr>
          <a:xfrm>
            <a:off x="959724" y="559534"/>
            <a:ext cx="9593976" cy="25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1. Literature review of upscaling methods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3AED412B-37E8-3566-13E5-E065043D183F}"/>
              </a:ext>
            </a:extLst>
          </p:cNvPr>
          <p:cNvSpPr/>
          <p:nvPr/>
        </p:nvSpPr>
        <p:spPr>
          <a:xfrm rot="10800000">
            <a:off x="154779" y="1535810"/>
            <a:ext cx="640080" cy="41968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noProof="0" dirty="0"/>
              <a:t>Data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9945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90B41-4414-7D69-539B-B60710E24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4A80E-7E80-B9CF-8460-DB138666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4E2212-E139-86FE-A27F-F225C3C4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9584451" cy="257198"/>
          </a:xfrm>
        </p:spPr>
        <p:txBody>
          <a:bodyPr/>
          <a:lstStyle/>
          <a:p>
            <a:r>
              <a:rPr lang="en-US" noProof="0" dirty="0"/>
              <a:t>1. Literature review of upscaling methods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AB9F1D5F-2326-5FCD-BEC7-0B88F9AACB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2B89B3-4649-BF19-03D9-B01F4FDB8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83487"/>
              </p:ext>
            </p:extLst>
          </p:nvPr>
        </p:nvGraphicFramePr>
        <p:xfrm>
          <a:off x="278143" y="1433147"/>
          <a:ext cx="5609846" cy="4519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4923">
                  <a:extLst>
                    <a:ext uri="{9D8B030D-6E8A-4147-A177-3AD203B41FA5}">
                      <a16:colId xmlns:a16="http://schemas.microsoft.com/office/drawing/2014/main" val="3137620922"/>
                    </a:ext>
                  </a:extLst>
                </a:gridCol>
                <a:gridCol w="2804923">
                  <a:extLst>
                    <a:ext uri="{9D8B030D-6E8A-4147-A177-3AD203B41FA5}">
                      <a16:colId xmlns:a16="http://schemas.microsoft.com/office/drawing/2014/main" val="392379185"/>
                    </a:ext>
                  </a:extLst>
                </a:gridCol>
              </a:tblGrid>
              <a:tr h="359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Methodology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Data Requirements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4216953467"/>
                  </a:ext>
                </a:extLst>
              </a:tr>
              <a:tr h="16077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Simulation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Detailed input specifications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Reaction mechanisms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Phase equilibria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Mass &amp; energy flows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Software licenses</a:t>
                      </a:r>
                      <a:endParaRPr lang="en-US" sz="1200" u="none" strike="noStrike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3284807168"/>
                  </a:ext>
                </a:extLst>
              </a:tr>
              <a:tr h="16077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Process Engineering 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Stoichiometry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Reactor parameters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Energy balances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Reaction kinetics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Thermodynamic constants</a:t>
                      </a:r>
                      <a:endParaRPr lang="en-US" sz="1200" u="none" strike="noStrike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3045277975"/>
                  </a:ext>
                </a:extLst>
              </a:tr>
              <a:tr h="9450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Empirical Scaling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LCA data from multiple scales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Cost and learning curves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Historical performance metrics</a:t>
                      </a:r>
                      <a:endParaRPr lang="en-US" sz="1200" u="none" strike="noStrike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80272425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7B96BA-7597-4D12-49AE-80E392831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320406"/>
              </p:ext>
            </p:extLst>
          </p:nvPr>
        </p:nvGraphicFramePr>
        <p:xfrm>
          <a:off x="6096000" y="1433147"/>
          <a:ext cx="5609846" cy="4519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4923">
                  <a:extLst>
                    <a:ext uri="{9D8B030D-6E8A-4147-A177-3AD203B41FA5}">
                      <a16:colId xmlns:a16="http://schemas.microsoft.com/office/drawing/2014/main" val="3137620922"/>
                    </a:ext>
                  </a:extLst>
                </a:gridCol>
                <a:gridCol w="2804923">
                  <a:extLst>
                    <a:ext uri="{9D8B030D-6E8A-4147-A177-3AD203B41FA5}">
                      <a16:colId xmlns:a16="http://schemas.microsoft.com/office/drawing/2014/main" val="392379185"/>
                    </a:ext>
                  </a:extLst>
                </a:gridCol>
              </a:tblGrid>
              <a:tr h="415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Methodology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Data Requirements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4216953467"/>
                  </a:ext>
                </a:extLst>
              </a:tr>
              <a:tr h="16308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Approximation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Reference tech/process data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Analogous LCI datasets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Qualitative understanding of processes</a:t>
                      </a:r>
                      <a:endParaRPr lang="en-US" sz="1200" u="none" strike="noStrike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1607561832"/>
                  </a:ext>
                </a:extLst>
              </a:tr>
              <a:tr h="12369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Simple Extrapolation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Lab-scale data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Scaling factors (from literature or proxies)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Basic material and energy flows</a:t>
                      </a:r>
                      <a:endParaRPr lang="en-US" sz="1200" u="none" strike="noStrike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1159343080"/>
                  </a:ext>
                </a:extLst>
              </a:tr>
              <a:tr h="12369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Molecular Structure-Based Models</a:t>
                      </a:r>
                      <a:endParaRPr lang="en-US" sz="1600" b="1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Molecular descriptors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Structural info (e.g. bonds, groups)</a:t>
                      </a:r>
                    </a:p>
                    <a:p>
                      <a:pPr marL="0" marR="0" lvl="0" indent="0"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Trained neural network/database</a:t>
                      </a:r>
                      <a:endParaRPr lang="en-US" sz="1200" u="none" strike="noStrike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96" marR="24396" marT="24396" marB="24396" anchor="ctr"/>
                </a:tc>
                <a:extLst>
                  <a:ext uri="{0D108BD9-81ED-4DB2-BD59-A6C34878D82A}">
                    <a16:rowId xmlns:a16="http://schemas.microsoft.com/office/drawing/2014/main" val="2668694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11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914B-364A-3CCC-8E1B-EF511D4D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418CC-D0A3-5B07-4190-E89ADCA8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115F63-FBB3-659C-FCC7-68A918F8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generalized upscaling process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7D9C0162-0E90-CB2B-3CEA-541F16CF17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C72DB89C-EDB9-4B70-81D2-BC49B52E69DE}"/>
              </a:ext>
            </a:extLst>
          </p:cNvPr>
          <p:cNvSpPr txBox="1">
            <a:spLocks/>
          </p:cNvSpPr>
          <p:nvPr/>
        </p:nvSpPr>
        <p:spPr>
          <a:xfrm>
            <a:off x="710186" y="1691668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critical scaling drivers</a:t>
            </a:r>
          </a:p>
        </p:txBody>
      </p:sp>
      <p:sp>
        <p:nvSpPr>
          <p:cNvPr id="8" name="Subtitle 17">
            <a:extLst>
              <a:ext uri="{FF2B5EF4-FFF2-40B4-BE49-F238E27FC236}">
                <a16:creationId xmlns:a16="http://schemas.microsoft.com/office/drawing/2014/main" id="{5BAF79F9-BD24-2725-286A-AC4E32A0BEAB}"/>
              </a:ext>
            </a:extLst>
          </p:cNvPr>
          <p:cNvSpPr txBox="1">
            <a:spLocks/>
          </p:cNvSpPr>
          <p:nvPr/>
        </p:nvSpPr>
        <p:spPr>
          <a:xfrm>
            <a:off x="6770802" y="1691668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Sectoral standardization guidelines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44943-63E1-AC64-32EB-3CC3BAF62D34}"/>
              </a:ext>
            </a:extLst>
          </p:cNvPr>
          <p:cNvSpPr txBox="1"/>
          <p:nvPr/>
        </p:nvSpPr>
        <p:spPr>
          <a:xfrm>
            <a:off x="710186" y="2235451"/>
            <a:ext cx="5865044" cy="1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b="1" dirty="0"/>
              <a:t>E</a:t>
            </a:r>
            <a:r>
              <a:rPr lang="en-US" b="1" dirty="0"/>
              <a:t>nergy Flows: </a:t>
            </a:r>
            <a:r>
              <a:rPr lang="en-US" dirty="0"/>
              <a:t>Non-linear scaling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Material inputs: </a:t>
            </a:r>
            <a:r>
              <a:rPr lang="en-US" noProof="0" dirty="0"/>
              <a:t>Optimization and recycling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Waste &amp; Emissions: </a:t>
            </a:r>
            <a:r>
              <a:rPr lang="en-US" dirty="0"/>
              <a:t>Advanced treatment systems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Infrastructure Impact: </a:t>
            </a:r>
            <a:r>
              <a:rPr lang="en-US" noProof="0" dirty="0"/>
              <a:t>Significant at industrial scale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105F2-7C49-8D91-852B-BEE407998021}"/>
              </a:ext>
            </a:extLst>
          </p:cNvPr>
          <p:cNvSpPr txBox="1"/>
          <p:nvPr/>
        </p:nvSpPr>
        <p:spPr>
          <a:xfrm>
            <a:off x="6880134" y="2456836"/>
            <a:ext cx="35433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Biochemical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Petrochemical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Pharmaceutical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Food processing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Metallurgic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61C4F3A-E007-BBF6-2BEE-AC473BE5A2BA}"/>
              </a:ext>
            </a:extLst>
          </p:cNvPr>
          <p:cNvSpPr/>
          <p:nvPr/>
        </p:nvSpPr>
        <p:spPr>
          <a:xfrm>
            <a:off x="438301" y="1537212"/>
            <a:ext cx="11416241" cy="332870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8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76E3-7F84-9AD4-B82A-B1E9A0BC7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24AD4-EF7C-7CA9-C9D3-ABF5FAC4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445571-2C38-233C-E980-7F60F785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generalized upscaling process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6009F0B9-6074-8805-B84E-4DDD521B41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4" name="Subtitle 17">
            <a:extLst>
              <a:ext uri="{FF2B5EF4-FFF2-40B4-BE49-F238E27FC236}">
                <a16:creationId xmlns:a16="http://schemas.microsoft.com/office/drawing/2014/main" id="{30563FED-9D7B-A2D2-0E01-B722EC9CDD6A}"/>
              </a:ext>
            </a:extLst>
          </p:cNvPr>
          <p:cNvSpPr txBox="1">
            <a:spLocks/>
          </p:cNvSpPr>
          <p:nvPr/>
        </p:nvSpPr>
        <p:spPr>
          <a:xfrm>
            <a:off x="710186" y="1691668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critical scaling drivers</a:t>
            </a:r>
          </a:p>
        </p:txBody>
      </p:sp>
      <p:sp>
        <p:nvSpPr>
          <p:cNvPr id="8" name="Subtitle 17">
            <a:extLst>
              <a:ext uri="{FF2B5EF4-FFF2-40B4-BE49-F238E27FC236}">
                <a16:creationId xmlns:a16="http://schemas.microsoft.com/office/drawing/2014/main" id="{74FB0FF9-4B26-5CB7-947F-410D453B90B9}"/>
              </a:ext>
            </a:extLst>
          </p:cNvPr>
          <p:cNvSpPr txBox="1">
            <a:spLocks/>
          </p:cNvSpPr>
          <p:nvPr/>
        </p:nvSpPr>
        <p:spPr>
          <a:xfrm>
            <a:off x="6770802" y="1691668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Sectoral standardization guidelines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601D91-AD11-735E-7E57-153C1AFEC15C}"/>
              </a:ext>
            </a:extLst>
          </p:cNvPr>
          <p:cNvSpPr txBox="1"/>
          <p:nvPr/>
        </p:nvSpPr>
        <p:spPr>
          <a:xfrm>
            <a:off x="710186" y="2235451"/>
            <a:ext cx="5865044" cy="1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b="1" dirty="0"/>
              <a:t>E</a:t>
            </a:r>
            <a:r>
              <a:rPr lang="en-US" b="1" dirty="0"/>
              <a:t>nergy Flows: </a:t>
            </a:r>
            <a:r>
              <a:rPr lang="en-US" dirty="0"/>
              <a:t>Non-linear scaling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Material inputs: </a:t>
            </a:r>
            <a:r>
              <a:rPr lang="en-US" noProof="0" dirty="0"/>
              <a:t>Optimization and recycling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Waste &amp; Emissions: </a:t>
            </a:r>
            <a:r>
              <a:rPr lang="en-US" dirty="0"/>
              <a:t>Advanced treatment systems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Infrastructure Impact: </a:t>
            </a:r>
            <a:r>
              <a:rPr lang="en-US" noProof="0" dirty="0"/>
              <a:t>Significant at industrial scale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DBD0AE-AB0E-96A7-8DEC-B7B2CE566E32}"/>
              </a:ext>
            </a:extLst>
          </p:cNvPr>
          <p:cNvSpPr txBox="1"/>
          <p:nvPr/>
        </p:nvSpPr>
        <p:spPr>
          <a:xfrm>
            <a:off x="6880134" y="2456836"/>
            <a:ext cx="35433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Biochemical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Petrochemical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Pharmaceutical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Food processing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noProof="0" dirty="0"/>
              <a:t>Metallurgic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282AB10-47FF-76E0-AD24-D30A74204B25}"/>
              </a:ext>
            </a:extLst>
          </p:cNvPr>
          <p:cNvSpPr/>
          <p:nvPr/>
        </p:nvSpPr>
        <p:spPr>
          <a:xfrm>
            <a:off x="438301" y="1537212"/>
            <a:ext cx="11416241" cy="332870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71763E1-F4CF-7485-D4DD-5F5696038284}"/>
              </a:ext>
            </a:extLst>
          </p:cNvPr>
          <p:cNvSpPr/>
          <p:nvPr/>
        </p:nvSpPr>
        <p:spPr>
          <a:xfrm rot="5400000">
            <a:off x="1132114" y="4920341"/>
            <a:ext cx="391885" cy="3004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19CE8D-B094-4C43-4965-7F122E97C630}"/>
              </a:ext>
            </a:extLst>
          </p:cNvPr>
          <p:cNvSpPr txBox="1"/>
          <p:nvPr/>
        </p:nvSpPr>
        <p:spPr>
          <a:xfrm>
            <a:off x="1143112" y="5333320"/>
            <a:ext cx="427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>
                <a:latin typeface="Arial" panose="020B0604020202020204" pitchFamily="34" charset="0"/>
                <a:cs typeface="Arial" panose="020B0604020202020204" pitchFamily="34" charset="0"/>
              </a:rPr>
              <a:t>Critical upscaling variables</a:t>
            </a:r>
          </a:p>
        </p:txBody>
      </p:sp>
    </p:spTree>
    <p:extLst>
      <p:ext uri="{BB962C8B-B14F-4D97-AF65-F5344CB8AC3E}">
        <p14:creationId xmlns:p14="http://schemas.microsoft.com/office/powerpoint/2010/main" val="1678303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2A1AB-4C2B-B3AA-25AD-16DD691F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B0DA5-ACC5-45CA-49C0-F3354D8A6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BF4CF4-3B48-8186-4CD1-E50111413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generalized upscaling process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B36DDF42-0092-9946-B1C4-84813CCE93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1FC3B6B-0FB1-0EE8-5211-2F0D7C1A5D99}"/>
              </a:ext>
            </a:extLst>
          </p:cNvPr>
          <p:cNvSpPr/>
          <p:nvPr/>
        </p:nvSpPr>
        <p:spPr>
          <a:xfrm>
            <a:off x="438301" y="1537212"/>
            <a:ext cx="11416241" cy="332870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EA3152B-C829-6710-90C4-1A0FC44019FB}"/>
              </a:ext>
            </a:extLst>
          </p:cNvPr>
          <p:cNvSpPr/>
          <p:nvPr/>
        </p:nvSpPr>
        <p:spPr>
          <a:xfrm rot="5400000">
            <a:off x="1132114" y="4920341"/>
            <a:ext cx="391885" cy="3004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224491-8CF2-B49E-D01D-E5D8142BC54B}"/>
              </a:ext>
            </a:extLst>
          </p:cNvPr>
          <p:cNvSpPr txBox="1"/>
          <p:nvPr/>
        </p:nvSpPr>
        <p:spPr>
          <a:xfrm>
            <a:off x="1143112" y="5333320"/>
            <a:ext cx="427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Critical upscaling variables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9AB508-7539-50DB-97D7-2F76FE09CE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338511"/>
            <a:ext cx="11113668" cy="155512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114BA3-0EBD-2965-27A1-8DEC18264F5F}"/>
              </a:ext>
            </a:extLst>
          </p:cNvPr>
          <p:cNvSpPr txBox="1"/>
          <p:nvPr/>
        </p:nvSpPr>
        <p:spPr>
          <a:xfrm>
            <a:off x="597884" y="1686439"/>
            <a:ext cx="304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Biochemical sector</a:t>
            </a:r>
          </a:p>
        </p:txBody>
      </p:sp>
    </p:spTree>
    <p:extLst>
      <p:ext uri="{BB962C8B-B14F-4D97-AF65-F5344CB8AC3E}">
        <p14:creationId xmlns:p14="http://schemas.microsoft.com/office/powerpoint/2010/main" val="2836775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1AE7E-065B-030E-E4F3-335000FBA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E7787-A9E6-3BA9-D716-D31990CA5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00EF18D-1176-077B-0552-6AE08B42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generalized upscaling process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11F5ACC0-5505-E21C-5C6A-ACF5409DDB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5" name="Subtitle 17">
            <a:extLst>
              <a:ext uri="{FF2B5EF4-FFF2-40B4-BE49-F238E27FC236}">
                <a16:creationId xmlns:a16="http://schemas.microsoft.com/office/drawing/2014/main" id="{59A06A40-64B6-E4EA-1798-28A7EDD262F2}"/>
              </a:ext>
            </a:extLst>
          </p:cNvPr>
          <p:cNvSpPr txBox="1">
            <a:spLocks/>
          </p:cNvSpPr>
          <p:nvPr/>
        </p:nvSpPr>
        <p:spPr>
          <a:xfrm>
            <a:off x="710185" y="1981612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 operation identification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587E52-44AA-3DB2-0A26-52A463B00625}"/>
              </a:ext>
            </a:extLst>
          </p:cNvPr>
          <p:cNvSpPr txBox="1"/>
          <p:nvPr/>
        </p:nvSpPr>
        <p:spPr>
          <a:xfrm>
            <a:off x="1038646" y="2780675"/>
            <a:ext cx="553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Clear data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Coverage of all process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Minimum data gathering depending on </a:t>
            </a:r>
            <a:r>
              <a:rPr lang="en-US" b="1" noProof="0" dirty="0"/>
              <a:t>method</a:t>
            </a:r>
          </a:p>
          <a:p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E7D1A-E3B2-F313-5C58-F97057334B77}"/>
              </a:ext>
            </a:extLst>
          </p:cNvPr>
          <p:cNvSpPr txBox="1"/>
          <p:nvPr/>
        </p:nvSpPr>
        <p:spPr>
          <a:xfrm>
            <a:off x="6527104" y="2899226"/>
            <a:ext cx="2328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Simulation</a:t>
            </a:r>
          </a:p>
          <a:p>
            <a:r>
              <a:rPr lang="en-US" noProof="0" dirty="0"/>
              <a:t>Process engineering</a:t>
            </a:r>
          </a:p>
          <a:p>
            <a:r>
              <a:rPr lang="en-US" noProof="0" dirty="0"/>
              <a:t>Empirical scaling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DA940D-C573-711E-45A7-FD43EAABB1E4}"/>
              </a:ext>
            </a:extLst>
          </p:cNvPr>
          <p:cNvSpPr txBox="1"/>
          <p:nvPr/>
        </p:nvSpPr>
        <p:spPr>
          <a:xfrm>
            <a:off x="8855138" y="2867369"/>
            <a:ext cx="2328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Approximation</a:t>
            </a:r>
          </a:p>
          <a:p>
            <a:r>
              <a:rPr lang="en-US" noProof="0" dirty="0"/>
              <a:t>Simple extrapolation</a:t>
            </a:r>
          </a:p>
          <a:p>
            <a:r>
              <a:rPr lang="en-US" noProof="0" dirty="0"/>
              <a:t>Molecular models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350D3B8-E533-59AD-C420-A359CA139713}"/>
              </a:ext>
            </a:extLst>
          </p:cNvPr>
          <p:cNvSpPr/>
          <p:nvPr/>
        </p:nvSpPr>
        <p:spPr>
          <a:xfrm>
            <a:off x="6204156" y="3491919"/>
            <a:ext cx="137652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EF23C93-C8D7-523A-2143-5CB1DE280502}"/>
              </a:ext>
            </a:extLst>
          </p:cNvPr>
          <p:cNvSpPr/>
          <p:nvPr/>
        </p:nvSpPr>
        <p:spPr>
          <a:xfrm>
            <a:off x="6421444" y="2829835"/>
            <a:ext cx="4722400" cy="107779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3DC6B1-E513-C4CA-B88F-1180A49F3B91}"/>
              </a:ext>
            </a:extLst>
          </p:cNvPr>
          <p:cNvSpPr/>
          <p:nvPr/>
        </p:nvSpPr>
        <p:spPr>
          <a:xfrm>
            <a:off x="438301" y="1537212"/>
            <a:ext cx="11416241" cy="332870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64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C5EE4-70FE-6927-001F-33E9279C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0857C-C48F-BD53-EEB4-F7460043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0DAB554-6DB8-71F5-3628-C0862555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generalized upscaling process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4D49E403-3139-9075-4553-22D48B606E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5" name="Subtitle 17">
            <a:extLst>
              <a:ext uri="{FF2B5EF4-FFF2-40B4-BE49-F238E27FC236}">
                <a16:creationId xmlns:a16="http://schemas.microsoft.com/office/drawing/2014/main" id="{C137D9A9-780C-BAEF-31A7-FB604F966E92}"/>
              </a:ext>
            </a:extLst>
          </p:cNvPr>
          <p:cNvSpPr txBox="1">
            <a:spLocks/>
          </p:cNvSpPr>
          <p:nvPr/>
        </p:nvSpPr>
        <p:spPr>
          <a:xfrm>
            <a:off x="710185" y="1981612"/>
            <a:ext cx="4711012" cy="62616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 operation identification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4B4F2-4C0D-D5FF-60A4-B9C4F99E032C}"/>
              </a:ext>
            </a:extLst>
          </p:cNvPr>
          <p:cNvSpPr txBox="1"/>
          <p:nvPr/>
        </p:nvSpPr>
        <p:spPr>
          <a:xfrm>
            <a:off x="1038646" y="2780675"/>
            <a:ext cx="553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Clear data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Coverage of all process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Minimum data gathering depending on </a:t>
            </a:r>
            <a:r>
              <a:rPr lang="en-US" b="1" noProof="0" dirty="0"/>
              <a:t>method</a:t>
            </a:r>
          </a:p>
          <a:p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99A47-F8A8-A86E-D2FB-40DEEDF2A496}"/>
              </a:ext>
            </a:extLst>
          </p:cNvPr>
          <p:cNvSpPr txBox="1"/>
          <p:nvPr/>
        </p:nvSpPr>
        <p:spPr>
          <a:xfrm>
            <a:off x="6527104" y="2899226"/>
            <a:ext cx="2328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Simulation</a:t>
            </a:r>
          </a:p>
          <a:p>
            <a:r>
              <a:rPr lang="en-US" noProof="0" dirty="0"/>
              <a:t>Process engineering</a:t>
            </a:r>
          </a:p>
          <a:p>
            <a:r>
              <a:rPr lang="en-US" noProof="0" dirty="0"/>
              <a:t>Empirical scaling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B9DEB3-0ADF-D33C-1379-617EEE6CC7F3}"/>
              </a:ext>
            </a:extLst>
          </p:cNvPr>
          <p:cNvSpPr txBox="1"/>
          <p:nvPr/>
        </p:nvSpPr>
        <p:spPr>
          <a:xfrm>
            <a:off x="8855138" y="2867369"/>
            <a:ext cx="2328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Approximation</a:t>
            </a:r>
          </a:p>
          <a:p>
            <a:r>
              <a:rPr lang="en-US" noProof="0" dirty="0"/>
              <a:t>Simple extrapolation</a:t>
            </a:r>
          </a:p>
          <a:p>
            <a:r>
              <a:rPr lang="en-US" noProof="0" dirty="0"/>
              <a:t>Molecular models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F3AA240-D0FE-F3DC-080E-629C4FABEDA6}"/>
              </a:ext>
            </a:extLst>
          </p:cNvPr>
          <p:cNvSpPr/>
          <p:nvPr/>
        </p:nvSpPr>
        <p:spPr>
          <a:xfrm>
            <a:off x="6204156" y="3491919"/>
            <a:ext cx="137652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91DFF1B-6454-ECED-095B-240429717962}"/>
              </a:ext>
            </a:extLst>
          </p:cNvPr>
          <p:cNvSpPr/>
          <p:nvPr/>
        </p:nvSpPr>
        <p:spPr>
          <a:xfrm>
            <a:off x="6421444" y="2829835"/>
            <a:ext cx="4722400" cy="107779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5A7D64-CB06-F282-352E-4672D9473E83}"/>
              </a:ext>
            </a:extLst>
          </p:cNvPr>
          <p:cNvSpPr/>
          <p:nvPr/>
        </p:nvSpPr>
        <p:spPr>
          <a:xfrm>
            <a:off x="438301" y="1537212"/>
            <a:ext cx="11416241" cy="332870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A5603B4-CA1B-E4DF-A458-7894FAA9EF3A}"/>
              </a:ext>
            </a:extLst>
          </p:cNvPr>
          <p:cNvSpPr/>
          <p:nvPr/>
        </p:nvSpPr>
        <p:spPr>
          <a:xfrm rot="5400000">
            <a:off x="1132114" y="4920341"/>
            <a:ext cx="391885" cy="3004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9B00B2-E7AB-8529-9FF0-6A6615802221}"/>
              </a:ext>
            </a:extLst>
          </p:cNvPr>
          <p:cNvSpPr txBox="1"/>
          <p:nvPr/>
        </p:nvSpPr>
        <p:spPr>
          <a:xfrm>
            <a:off x="1143112" y="5333320"/>
            <a:ext cx="427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>
                <a:latin typeface="Arial" panose="020B0604020202020204" pitchFamily="34" charset="0"/>
                <a:cs typeface="Arial" panose="020B0604020202020204" pitchFamily="34" charset="0"/>
              </a:rPr>
              <a:t>Minimum data requirements</a:t>
            </a:r>
          </a:p>
        </p:txBody>
      </p:sp>
    </p:spTree>
    <p:extLst>
      <p:ext uri="{BB962C8B-B14F-4D97-AF65-F5344CB8AC3E}">
        <p14:creationId xmlns:p14="http://schemas.microsoft.com/office/powerpoint/2010/main" val="3570270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43D8B-4D2E-D4A1-9922-61BA5EA6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513F1DC-3028-CF3B-C2C1-089BB3CEE0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9305" y="1155749"/>
            <a:ext cx="10968299" cy="50344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A56A5-E6D3-6166-8153-58E2C167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02FBCA9-DFB4-B3FC-26C3-79407F679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24" y="559534"/>
            <a:ext cx="10060701" cy="257198"/>
          </a:xfrm>
        </p:spPr>
        <p:txBody>
          <a:bodyPr/>
          <a:lstStyle/>
          <a:p>
            <a:r>
              <a:rPr lang="en-US" dirty="0"/>
              <a:t>2.</a:t>
            </a:r>
            <a:r>
              <a:rPr lang="en-US" noProof="0" dirty="0"/>
              <a:t> Towards a standardized upscaling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0432901F-7D67-289C-4B54-211F6F14A1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3" name="Subtitle 17">
            <a:extLst>
              <a:ext uri="{FF2B5EF4-FFF2-40B4-BE49-F238E27FC236}">
                <a16:creationId xmlns:a16="http://schemas.microsoft.com/office/drawing/2014/main" id="{A2D9D4CC-94D5-B7D3-54C7-E586C530BF1F}"/>
              </a:ext>
            </a:extLst>
          </p:cNvPr>
          <p:cNvSpPr txBox="1">
            <a:spLocks/>
          </p:cNvSpPr>
          <p:nvPr/>
        </p:nvSpPr>
        <p:spPr>
          <a:xfrm>
            <a:off x="39756" y="1367756"/>
            <a:ext cx="3081130" cy="4746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noProof="0" dirty="0">
                <a:latin typeface="Arial" panose="020B0604020202020204" pitchFamily="34" charset="0"/>
                <a:cs typeface="Arial" panose="020B0604020202020204" pitchFamily="34" charset="0"/>
              </a:rPr>
              <a:t>Method operation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1549445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31D89-C614-D9AE-083C-C944830D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EACF9-6BAD-AC82-97D6-C97023AF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61090" y="6491259"/>
            <a:ext cx="499682" cy="366741"/>
          </a:xfrm>
        </p:spPr>
        <p:txBody>
          <a:bodyPr/>
          <a:lstStyle/>
          <a:p>
            <a:fld id="{B66DABA7-C5CC-4612-889C-A09D3482BA66}" type="slidenum">
              <a:rPr lang="en-US" smtClean="0"/>
              <a:t>25</a:t>
            </a:fld>
            <a:endParaRPr lang="en-US" dirty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94B66467-3744-9534-C379-81EF4A2D69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58" b="31402"/>
          <a:stretch/>
        </p:blipFill>
        <p:spPr>
          <a:xfrm>
            <a:off x="348043" y="6190149"/>
            <a:ext cx="499682" cy="474662"/>
          </a:xfrm>
          <a:prstGeom prst="rect">
            <a:avLst/>
          </a:prstGeom>
        </p:spPr>
      </p:pic>
      <p:sp>
        <p:nvSpPr>
          <p:cNvPr id="3" name="Subtitle 17">
            <a:extLst>
              <a:ext uri="{FF2B5EF4-FFF2-40B4-BE49-F238E27FC236}">
                <a16:creationId xmlns:a16="http://schemas.microsoft.com/office/drawing/2014/main" id="{024F309F-CC32-5156-72EE-5FF53F50A999}"/>
              </a:ext>
            </a:extLst>
          </p:cNvPr>
          <p:cNvSpPr txBox="1">
            <a:spLocks/>
          </p:cNvSpPr>
          <p:nvPr/>
        </p:nvSpPr>
        <p:spPr>
          <a:xfrm>
            <a:off x="597883" y="4591876"/>
            <a:ext cx="11387287" cy="12668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  <a:p>
            <a:pPr marL="0" lv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Development of guidelines and requirements for upscaling</a:t>
            </a:r>
          </a:p>
          <a:p>
            <a:pPr marL="0" lv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Case study implementation – Complete LCI</a:t>
            </a:r>
          </a:p>
          <a:p>
            <a:pPr marL="0" lv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17">
            <a:extLst>
              <a:ext uri="{FF2B5EF4-FFF2-40B4-BE49-F238E27FC236}">
                <a16:creationId xmlns:a16="http://schemas.microsoft.com/office/drawing/2014/main" id="{EE15ADD1-B2BF-581D-FD37-92B475E2E021}"/>
              </a:ext>
            </a:extLst>
          </p:cNvPr>
          <p:cNvSpPr txBox="1">
            <a:spLocks/>
          </p:cNvSpPr>
          <p:nvPr/>
        </p:nvSpPr>
        <p:spPr>
          <a:xfrm>
            <a:off x="150098" y="1521749"/>
            <a:ext cx="2926080" cy="9144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critical scaling drivers</a:t>
            </a:r>
          </a:p>
        </p:txBody>
      </p:sp>
      <p:sp>
        <p:nvSpPr>
          <p:cNvPr id="5" name="Subtitle 17">
            <a:extLst>
              <a:ext uri="{FF2B5EF4-FFF2-40B4-BE49-F238E27FC236}">
                <a16:creationId xmlns:a16="http://schemas.microsoft.com/office/drawing/2014/main" id="{2C7702E0-20A5-AFEF-3E36-CD2D557595F1}"/>
              </a:ext>
            </a:extLst>
          </p:cNvPr>
          <p:cNvSpPr txBox="1">
            <a:spLocks/>
          </p:cNvSpPr>
          <p:nvPr/>
        </p:nvSpPr>
        <p:spPr>
          <a:xfrm>
            <a:off x="3275848" y="1521749"/>
            <a:ext cx="2926080" cy="9144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Sectoral standardization</a:t>
            </a:r>
          </a:p>
        </p:txBody>
      </p:sp>
      <p:sp>
        <p:nvSpPr>
          <p:cNvPr id="8" name="Subtitle 17">
            <a:extLst>
              <a:ext uri="{FF2B5EF4-FFF2-40B4-BE49-F238E27FC236}">
                <a16:creationId xmlns:a16="http://schemas.microsoft.com/office/drawing/2014/main" id="{54F1F290-F31F-7471-8850-B5A0DECDEBFB}"/>
              </a:ext>
            </a:extLst>
          </p:cNvPr>
          <p:cNvSpPr txBox="1">
            <a:spLocks/>
          </p:cNvSpPr>
          <p:nvPr/>
        </p:nvSpPr>
        <p:spPr>
          <a:xfrm>
            <a:off x="8594926" y="1521749"/>
            <a:ext cx="2926080" cy="9144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Upscaling methodology selection</a:t>
            </a:r>
          </a:p>
        </p:txBody>
      </p:sp>
      <p:sp>
        <p:nvSpPr>
          <p:cNvPr id="9" name="Subtitle 17">
            <a:extLst>
              <a:ext uri="{FF2B5EF4-FFF2-40B4-BE49-F238E27FC236}">
                <a16:creationId xmlns:a16="http://schemas.microsoft.com/office/drawing/2014/main" id="{69B80337-AA84-EC73-7D04-B96DF3A82FA0}"/>
              </a:ext>
            </a:extLst>
          </p:cNvPr>
          <p:cNvSpPr txBox="1">
            <a:spLocks/>
          </p:cNvSpPr>
          <p:nvPr/>
        </p:nvSpPr>
        <p:spPr>
          <a:xfrm>
            <a:off x="4160562" y="3458402"/>
            <a:ext cx="3659023" cy="1187904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a generalized upscaling framework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69537BA1-1B9D-0D45-D1B8-72CA8B3A2D15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 rot="16200000" flipH="1">
            <a:off x="3290480" y="758807"/>
            <a:ext cx="1022253" cy="437693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8BC3EA86-492B-D332-C6EF-E8A438DC5318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 rot="16200000" flipH="1">
            <a:off x="4853355" y="2321682"/>
            <a:ext cx="1022253" cy="125118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6D5EEEE1-2B96-5B99-D948-0FA83EED9881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7512894" y="913329"/>
            <a:ext cx="1022253" cy="406789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5">
            <a:extLst>
              <a:ext uri="{FF2B5EF4-FFF2-40B4-BE49-F238E27FC236}">
                <a16:creationId xmlns:a16="http://schemas.microsoft.com/office/drawing/2014/main" id="{DEA56CA3-EC6F-F3DF-D688-DD49DD853E6E}"/>
              </a:ext>
            </a:extLst>
          </p:cNvPr>
          <p:cNvSpPr txBox="1">
            <a:spLocks/>
          </p:cNvSpPr>
          <p:nvPr/>
        </p:nvSpPr>
        <p:spPr>
          <a:xfrm>
            <a:off x="959724" y="559534"/>
            <a:ext cx="10060701" cy="25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3. Conclusions &amp; Future Work</a:t>
            </a:r>
            <a:endParaRPr lang="en-US" dirty="0"/>
          </a:p>
        </p:txBody>
      </p:sp>
      <p:sp>
        <p:nvSpPr>
          <p:cNvPr id="25" name="Subtitle 17">
            <a:extLst>
              <a:ext uri="{FF2B5EF4-FFF2-40B4-BE49-F238E27FC236}">
                <a16:creationId xmlns:a16="http://schemas.microsoft.com/office/drawing/2014/main" id="{0934BB94-36F7-29B0-344F-216EBD324331}"/>
              </a:ext>
            </a:extLst>
          </p:cNvPr>
          <p:cNvSpPr txBox="1">
            <a:spLocks/>
          </p:cNvSpPr>
          <p:nvPr/>
        </p:nvSpPr>
        <p:spPr>
          <a:xfrm>
            <a:off x="892504" y="3055051"/>
            <a:ext cx="4376936" cy="261644"/>
          </a:xfrm>
          <a:prstGeom prst="roundRect">
            <a:avLst/>
          </a:prstGeom>
          <a:noFill/>
          <a:ln w="12700">
            <a:solidFill>
              <a:srgbClr val="156082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Improving accuracy in LCIA</a:t>
            </a:r>
          </a:p>
        </p:txBody>
      </p:sp>
      <p:sp>
        <p:nvSpPr>
          <p:cNvPr id="26" name="Subtitle 17">
            <a:extLst>
              <a:ext uri="{FF2B5EF4-FFF2-40B4-BE49-F238E27FC236}">
                <a16:creationId xmlns:a16="http://schemas.microsoft.com/office/drawing/2014/main" id="{4CA58207-5252-D025-B87A-B69CC14D2273}"/>
              </a:ext>
            </a:extLst>
          </p:cNvPr>
          <p:cNvSpPr txBox="1">
            <a:spLocks/>
          </p:cNvSpPr>
          <p:nvPr/>
        </p:nvSpPr>
        <p:spPr>
          <a:xfrm>
            <a:off x="6302412" y="3076436"/>
            <a:ext cx="5416769" cy="276171"/>
          </a:xfrm>
          <a:prstGeom prst="roundRect">
            <a:avLst/>
          </a:prstGeom>
          <a:noFill/>
          <a:ln w="12700">
            <a:solidFill>
              <a:srgbClr val="156082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Better selection and execution of methodology</a:t>
            </a:r>
          </a:p>
        </p:txBody>
      </p:sp>
    </p:spTree>
    <p:extLst>
      <p:ext uri="{BB962C8B-B14F-4D97-AF65-F5344CB8AC3E}">
        <p14:creationId xmlns:p14="http://schemas.microsoft.com/office/powerpoint/2010/main" val="3421741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78B4B04E-881C-D509-D2C2-01FDE3101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8"/>
          <a:stretch>
            <a:fillRect/>
          </a:stretch>
        </p:blipFill>
        <p:spPr bwMode="auto">
          <a:xfrm>
            <a:off x="4614862" y="1887905"/>
            <a:ext cx="3930588" cy="77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C63149-DF40-08F5-8C80-590195F04197}"/>
              </a:ext>
            </a:extLst>
          </p:cNvPr>
          <p:cNvSpPr txBox="1"/>
          <p:nvPr/>
        </p:nvSpPr>
        <p:spPr>
          <a:xfrm>
            <a:off x="8273988" y="1298010"/>
            <a:ext cx="360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556A2"/>
                </a:solidFill>
              </a:rPr>
              <a:t>marc.majo@empa.ch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ED86BBC-B101-D6BC-A6FE-CE636B17B7CD}"/>
              </a:ext>
            </a:extLst>
          </p:cNvPr>
          <p:cNvSpPr txBox="1">
            <a:spLocks/>
          </p:cNvSpPr>
          <p:nvPr/>
        </p:nvSpPr>
        <p:spPr>
          <a:xfrm>
            <a:off x="3884582" y="4571409"/>
            <a:ext cx="4943616" cy="627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6" name="Grafik 2">
            <a:extLst>
              <a:ext uri="{FF2B5EF4-FFF2-40B4-BE49-F238E27FC236}">
                <a16:creationId xmlns:a16="http://schemas.microsoft.com/office/drawing/2014/main" id="{DACE8B67-F4E7-4BB2-EA44-44685E7C01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6881" y="362222"/>
            <a:ext cx="2596865" cy="691954"/>
          </a:xfrm>
          <a:prstGeom prst="rect">
            <a:avLst/>
          </a:prstGeom>
        </p:spPr>
      </p:pic>
      <p:pic>
        <p:nvPicPr>
          <p:cNvPr id="1028" name="Picture 4" descr="pink-logo-orange-500">
            <a:extLst>
              <a:ext uri="{FF2B5EF4-FFF2-40B4-BE49-F238E27FC236}">
                <a16:creationId xmlns:a16="http://schemas.microsoft.com/office/drawing/2014/main" id="{3CBB5723-E0C4-6EC7-8210-AD0E5052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248485"/>
            <a:ext cx="2152649" cy="56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3F9DAF-1303-BFCE-1E82-626D3610E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70" y="2066745"/>
            <a:ext cx="647790" cy="4286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83ED1C-FFA2-C946-B63B-C74E32EA0E2E}"/>
              </a:ext>
            </a:extLst>
          </p:cNvPr>
          <p:cNvSpPr txBox="1"/>
          <p:nvPr/>
        </p:nvSpPr>
        <p:spPr>
          <a:xfrm>
            <a:off x="830511" y="1811596"/>
            <a:ext cx="316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0" dirty="0">
                <a:effectLst/>
                <a:latin typeface="Montserrat" panose="02000505000000020004" pitchFamily="2" charset="0"/>
              </a:rPr>
              <a:t>The PINK Project has received funding from</a:t>
            </a:r>
            <a:r>
              <a:rPr lang="en-GB" sz="1000" b="0" i="0" dirty="0">
                <a:effectLst/>
                <a:latin typeface="Montserrat" panose="02000505000000020004" pitchFamily="2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C72EC-75AC-6BFC-8997-7F96E196FA1A}"/>
              </a:ext>
            </a:extLst>
          </p:cNvPr>
          <p:cNvSpPr txBox="1"/>
          <p:nvPr/>
        </p:nvSpPr>
        <p:spPr>
          <a:xfrm>
            <a:off x="1589860" y="2026348"/>
            <a:ext cx="25279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0" i="0" dirty="0">
                <a:effectLst/>
                <a:latin typeface="Montserrat" panose="02000505000000020004" pitchFamily="2" charset="0"/>
              </a:rPr>
              <a:t>The European Union’s Horizon Europe Research and Innovation programme under grant agreement No. </a:t>
            </a:r>
            <a:r>
              <a:rPr lang="en-GB" sz="900" dirty="0">
                <a:latin typeface="Montserrat" panose="02000505000000020004" pitchFamily="2" charset="0"/>
              </a:rPr>
              <a:t>101137809</a:t>
            </a:r>
            <a:r>
              <a:rPr lang="en-GB" sz="900" b="0" i="0" dirty="0">
                <a:effectLst/>
                <a:latin typeface="Montserrat" panose="02000505000000020004" pitchFamily="2" charset="0"/>
              </a:rPr>
              <a:t>.</a:t>
            </a:r>
          </a:p>
        </p:txBody>
      </p:sp>
      <p:pic>
        <p:nvPicPr>
          <p:cNvPr id="9" name="Picture 8" descr="A purple square with white text&#10;&#10;Description automatically generated with low confidence">
            <a:extLst>
              <a:ext uri="{FF2B5EF4-FFF2-40B4-BE49-F238E27FC236}">
                <a16:creationId xmlns:a16="http://schemas.microsoft.com/office/drawing/2014/main" id="{2244690A-6DD4-7514-6E07-108966516D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638" y="2001261"/>
            <a:ext cx="1444871" cy="466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AB5AE4-0C5F-3B26-DD29-9F13F94187D8}"/>
              </a:ext>
            </a:extLst>
          </p:cNvPr>
          <p:cNvSpPr txBox="1"/>
          <p:nvPr/>
        </p:nvSpPr>
        <p:spPr>
          <a:xfrm>
            <a:off x="10063162" y="2048886"/>
            <a:ext cx="1152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Montserrat" panose="00000500000000000000" pitchFamily="2" charset="0"/>
                <a:cs typeface="Arial" panose="020B0604020202020204" pitchFamily="34" charset="0"/>
              </a:rPr>
              <a:t>Innovate</a:t>
            </a:r>
          </a:p>
          <a:p>
            <a:r>
              <a:rPr lang="es-ES" sz="1200" b="1" dirty="0">
                <a:latin typeface="Montserrat" panose="00000500000000000000" pitchFamily="2" charset="0"/>
                <a:cs typeface="Arial" panose="020B0604020202020204" pitchFamily="34" charset="0"/>
              </a:rPr>
              <a:t>UK</a:t>
            </a:r>
            <a:endParaRPr lang="en-US" sz="1200" b="1" dirty="0"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53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Microsoft Office PowerPoint</Application>
  <PresentationFormat>Widescreen</PresentationFormat>
  <Paragraphs>388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Aptos</vt:lpstr>
      <vt:lpstr>Aptos Display</vt:lpstr>
      <vt:lpstr>Arial</vt:lpstr>
      <vt:lpstr>Montserrat</vt:lpstr>
      <vt:lpstr>Segoe UI</vt:lpstr>
      <vt:lpstr>Symbol</vt:lpstr>
      <vt:lpstr>Wingdings</vt:lpstr>
      <vt:lpstr>Office Theme</vt:lpstr>
      <vt:lpstr>Custom Design</vt:lpstr>
      <vt:lpstr>PowerPoint Presentation</vt:lpstr>
      <vt:lpstr>PowerPoint Presentation</vt:lpstr>
      <vt:lpstr>Prospective Life Cycle Assessment</vt:lpstr>
      <vt:lpstr>Prospective Life Cycle Assessment</vt:lpstr>
      <vt:lpstr>Prospective Life Cycle Assessment</vt:lpstr>
      <vt:lpstr>Why is Upscaling Important?</vt:lpstr>
      <vt:lpstr>Why is Upscaling Important?</vt:lpstr>
      <vt:lpstr>Why is Upscaling Important?</vt:lpstr>
      <vt:lpstr>Why is Upscaling Important?</vt:lpstr>
      <vt:lpstr>Why is Upscaling Important?</vt:lpstr>
      <vt:lpstr>Why is Upscaling Important?</vt:lpstr>
      <vt:lpstr>Objective</vt:lpstr>
      <vt:lpstr>1. Literature review of upscaling methods</vt:lpstr>
      <vt:lpstr>1. Literature review of upscaling methods</vt:lpstr>
      <vt:lpstr>1. Literature review of upscaling methods</vt:lpstr>
      <vt:lpstr>1. Literature review of upscaling methods</vt:lpstr>
      <vt:lpstr>PowerPoint Presentation</vt:lpstr>
      <vt:lpstr>1. Literature review of upscaling methods</vt:lpstr>
      <vt:lpstr>2. Towards a generalized upscaling process</vt:lpstr>
      <vt:lpstr>2. Towards a generalized upscaling process</vt:lpstr>
      <vt:lpstr>2. Towards a generalized upscaling process</vt:lpstr>
      <vt:lpstr>2. Towards a generalized upscaling process</vt:lpstr>
      <vt:lpstr>2. Towards a generalized upscaling process</vt:lpstr>
      <vt:lpstr>2. Towards a standardized upscaling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hossein abdeyazdan</dc:creator>
  <cp:lastModifiedBy>Majo Robles, Marc</cp:lastModifiedBy>
  <cp:revision>28</cp:revision>
  <dcterms:created xsi:type="dcterms:W3CDTF">2025-06-09T15:10:14Z</dcterms:created>
  <dcterms:modified xsi:type="dcterms:W3CDTF">2025-08-30T09:32:13Z</dcterms:modified>
</cp:coreProperties>
</file>